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4"/>
  </p:notesMasterIdLst>
  <p:handoutMasterIdLst>
    <p:handoutMasterId r:id="rId35"/>
  </p:handoutMasterIdLst>
  <p:sldIdLst>
    <p:sldId id="265" r:id="rId5"/>
    <p:sldId id="256" r:id="rId6"/>
    <p:sldId id="258" r:id="rId7"/>
    <p:sldId id="257" r:id="rId8"/>
    <p:sldId id="261" r:id="rId9"/>
    <p:sldId id="262" r:id="rId10"/>
    <p:sldId id="259" r:id="rId11"/>
    <p:sldId id="266" r:id="rId12"/>
    <p:sldId id="267" r:id="rId13"/>
    <p:sldId id="270" r:id="rId14"/>
    <p:sldId id="279" r:id="rId15"/>
    <p:sldId id="281" r:id="rId16"/>
    <p:sldId id="289" r:id="rId17"/>
    <p:sldId id="283" r:id="rId18"/>
    <p:sldId id="284" r:id="rId19"/>
    <p:sldId id="282" r:id="rId20"/>
    <p:sldId id="271" r:id="rId21"/>
    <p:sldId id="260" r:id="rId22"/>
    <p:sldId id="273" r:id="rId23"/>
    <p:sldId id="288" r:id="rId24"/>
    <p:sldId id="269" r:id="rId25"/>
    <p:sldId id="287" r:id="rId26"/>
    <p:sldId id="275" r:id="rId27"/>
    <p:sldId id="274" r:id="rId28"/>
    <p:sldId id="277" r:id="rId29"/>
    <p:sldId id="276" r:id="rId30"/>
    <p:sldId id="280" r:id="rId31"/>
    <p:sldId id="290"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1D"/>
    <a:srgbClr val="FFA3A3"/>
    <a:srgbClr val="FF4343"/>
    <a:srgbClr val="E20000"/>
    <a:srgbClr val="ED7D31"/>
    <a:srgbClr val="FF1919"/>
    <a:srgbClr val="FF5B5B"/>
    <a:srgbClr val="FF1515"/>
    <a:srgbClr val="FFD347"/>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184" autoAdjust="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8.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1DB3E-CC02-4105-8354-375CFEEBB183}" type="doc">
      <dgm:prSet loTypeId="urn:microsoft.com/office/officeart/2008/layout/AlternatingHexagons" loCatId="list" qsTypeId="urn:microsoft.com/office/officeart/2005/8/quickstyle/3d2" qsCatId="3D" csTypeId="urn:microsoft.com/office/officeart/2005/8/colors/colorful1" csCatId="colorful" phldr="1"/>
      <dgm:spPr/>
      <dgm:t>
        <a:bodyPr/>
        <a:lstStyle/>
        <a:p>
          <a:endParaRPr lang="en-US"/>
        </a:p>
      </dgm:t>
    </dgm:pt>
    <dgm:pt modelId="{B2064950-D7F4-43BD-9BC5-4337E8109881}">
      <dgm:prSet phldrT="[Text]" custT="1"/>
      <dgm:spPr/>
      <dgm:t>
        <a:bodyPr/>
        <a:lstStyle/>
        <a:p>
          <a:pPr algn="ctr"/>
          <a:r>
            <a:rPr lang="fa-IR" sz="1800" dirty="0" smtClean="0">
              <a:cs typeface="2  Koodak" panose="00000700000000000000" pitchFamily="2" charset="-78"/>
            </a:rPr>
            <a:t>مشکل</a:t>
          </a:r>
          <a:endParaRPr lang="en-US" sz="1600" dirty="0">
            <a:cs typeface="2  Koodak" panose="00000700000000000000" pitchFamily="2" charset="-78"/>
          </a:endParaRPr>
        </a:p>
      </dgm:t>
    </dgm:pt>
    <dgm:pt modelId="{2469AC9A-34AA-4B02-91AA-BDD13215D463}" type="parTrans" cxnId="{F2F8C69B-9B3A-4FCA-9545-5EDC3930D81D}">
      <dgm:prSet/>
      <dgm:spPr/>
      <dgm:t>
        <a:bodyPr/>
        <a:lstStyle/>
        <a:p>
          <a:endParaRPr lang="en-US"/>
        </a:p>
      </dgm:t>
    </dgm:pt>
    <dgm:pt modelId="{60029805-5C0B-4821-B117-7D11B348934E}" type="sibTrans" cxnId="{F2F8C69B-9B3A-4FCA-9545-5EDC3930D81D}">
      <dgm:prSet/>
      <dgm:spPr/>
      <dgm:t>
        <a:bodyPr/>
        <a:lstStyle/>
        <a:p>
          <a:endParaRPr lang="en-US" dirty="0"/>
        </a:p>
      </dgm:t>
    </dgm:pt>
    <dgm:pt modelId="{1D95ED94-43D5-4F2F-8365-6BBD27A309D6}">
      <dgm:prSet phldrT="[Text]" custT="1"/>
      <dgm:spPr/>
      <dgm:t>
        <a:bodyPr/>
        <a:lstStyle/>
        <a:p>
          <a:pPr algn="ctr"/>
          <a:r>
            <a:rPr lang="fa-IR" sz="1600" dirty="0" smtClean="0">
              <a:cs typeface="2  Koodak" panose="00000700000000000000" pitchFamily="2" charset="-78"/>
            </a:rPr>
            <a:t>خونریزی های متعدد و عدم تشکیل لخته در هموفیلی</a:t>
          </a:r>
          <a:endParaRPr lang="en-US" sz="1600" dirty="0">
            <a:cs typeface="2  Koodak" panose="00000700000000000000" pitchFamily="2" charset="-78"/>
          </a:endParaRPr>
        </a:p>
      </dgm:t>
    </dgm:pt>
    <dgm:pt modelId="{3825A9A2-7D49-4B91-BFD4-54FFC4DDFAA0}" type="parTrans" cxnId="{5CAF5277-D505-4FE4-AFA2-DBC5DDCC9FE7}">
      <dgm:prSet/>
      <dgm:spPr/>
      <dgm:t>
        <a:bodyPr/>
        <a:lstStyle/>
        <a:p>
          <a:endParaRPr lang="en-US"/>
        </a:p>
      </dgm:t>
    </dgm:pt>
    <dgm:pt modelId="{6E88D795-077F-460D-995B-6E05B7353B03}" type="sibTrans" cxnId="{5CAF5277-D505-4FE4-AFA2-DBC5DDCC9FE7}">
      <dgm:prSet/>
      <dgm:spPr/>
      <dgm:t>
        <a:bodyPr/>
        <a:lstStyle/>
        <a:p>
          <a:endParaRPr lang="en-US"/>
        </a:p>
      </dgm:t>
    </dgm:pt>
    <dgm:pt modelId="{290716C8-91D1-4A82-8CFA-53C924BFD042}">
      <dgm:prSet phldrT="[Text]" custT="1"/>
      <dgm:spPr/>
      <dgm:t>
        <a:bodyPr/>
        <a:lstStyle/>
        <a:p>
          <a:r>
            <a:rPr lang="fa-IR" sz="1800" dirty="0" smtClean="0">
              <a:cs typeface="2  Koodak" panose="00000700000000000000" pitchFamily="2" charset="-78"/>
            </a:rPr>
            <a:t>راهکار(های) فعلی </a:t>
          </a:r>
          <a:endParaRPr lang="en-US" sz="1800" dirty="0">
            <a:cs typeface="2  Koodak" panose="00000700000000000000" pitchFamily="2" charset="-78"/>
          </a:endParaRPr>
        </a:p>
      </dgm:t>
    </dgm:pt>
    <dgm:pt modelId="{C25C2EC7-D110-436A-820A-E73937378147}" type="parTrans" cxnId="{422C5395-73C3-4950-936D-0BA890498BA3}">
      <dgm:prSet/>
      <dgm:spPr/>
      <dgm:t>
        <a:bodyPr/>
        <a:lstStyle/>
        <a:p>
          <a:endParaRPr lang="en-US"/>
        </a:p>
      </dgm:t>
    </dgm:pt>
    <dgm:pt modelId="{E657FC3D-0474-4A4C-B1B5-576A0BE3FBBC}" type="sibTrans" cxnId="{422C5395-73C3-4950-936D-0BA890498BA3}">
      <dgm:prSet/>
      <dgm:spPr/>
      <dgm:t>
        <a:bodyPr/>
        <a:lstStyle/>
        <a:p>
          <a:endParaRPr lang="en-US" dirty="0"/>
        </a:p>
      </dgm:t>
    </dgm:pt>
    <dgm:pt modelId="{88D95A71-EAB8-4709-80EB-5C834ABFC72C}">
      <dgm:prSet phldrT="[Text]" custT="1"/>
      <dgm:spPr/>
      <dgm:t>
        <a:bodyPr/>
        <a:lstStyle/>
        <a:p>
          <a:pPr algn="ctr"/>
          <a:r>
            <a:rPr lang="fa-IR" sz="1600" dirty="0" smtClean="0">
              <a:cs typeface="2  Koodak" panose="00000700000000000000" pitchFamily="2" charset="-78"/>
            </a:rPr>
            <a:t>دریافت مداوم فاکتور های انعقادی</a:t>
          </a:r>
          <a:endParaRPr lang="en-US" sz="1600" dirty="0">
            <a:cs typeface="2  Koodak" panose="00000700000000000000" pitchFamily="2" charset="-78"/>
          </a:endParaRPr>
        </a:p>
      </dgm:t>
    </dgm:pt>
    <dgm:pt modelId="{A4A2EDA4-BF89-4CDE-AFDE-AF4C3041EBBD}" type="parTrans" cxnId="{71870812-9E93-4201-9AE2-67CFE336D40A}">
      <dgm:prSet/>
      <dgm:spPr/>
      <dgm:t>
        <a:bodyPr/>
        <a:lstStyle/>
        <a:p>
          <a:endParaRPr lang="en-US"/>
        </a:p>
      </dgm:t>
    </dgm:pt>
    <dgm:pt modelId="{5583C3BA-1744-465D-87C7-C0894FCF691A}" type="sibTrans" cxnId="{71870812-9E93-4201-9AE2-67CFE336D40A}">
      <dgm:prSet/>
      <dgm:spPr/>
      <dgm:t>
        <a:bodyPr/>
        <a:lstStyle/>
        <a:p>
          <a:endParaRPr lang="en-US"/>
        </a:p>
      </dgm:t>
    </dgm:pt>
    <dgm:pt modelId="{B7A68C22-7CF1-4448-A4A9-69E2939AA8E8}">
      <dgm:prSet phldrT="[Text]" custT="1"/>
      <dgm:spPr/>
      <dgm:t>
        <a:bodyPr/>
        <a:lstStyle/>
        <a:p>
          <a:r>
            <a:rPr lang="fa-IR" sz="1800" dirty="0" smtClean="0">
              <a:cs typeface="2  Koodak" panose="00000700000000000000" pitchFamily="2" charset="-78"/>
            </a:rPr>
            <a:t>راهکار پیشنهادی</a:t>
          </a:r>
          <a:endParaRPr lang="en-US" sz="1800" dirty="0">
            <a:cs typeface="2  Koodak" panose="00000700000000000000" pitchFamily="2" charset="-78"/>
          </a:endParaRPr>
        </a:p>
      </dgm:t>
    </dgm:pt>
    <dgm:pt modelId="{78ED7DD5-FD39-4B0A-9C4A-6FEDC2B9C792}" type="parTrans" cxnId="{07E01332-7027-46A5-905C-374BDE729E20}">
      <dgm:prSet/>
      <dgm:spPr/>
      <dgm:t>
        <a:bodyPr/>
        <a:lstStyle/>
        <a:p>
          <a:endParaRPr lang="en-US"/>
        </a:p>
      </dgm:t>
    </dgm:pt>
    <dgm:pt modelId="{51F3C8DC-CCB5-442E-8D47-C0FF5D1C47EB}" type="sibTrans" cxnId="{07E01332-7027-46A5-905C-374BDE729E20}">
      <dgm:prSet/>
      <dgm:spPr/>
      <dgm:t>
        <a:bodyPr/>
        <a:lstStyle/>
        <a:p>
          <a:endParaRPr lang="en-US" dirty="0"/>
        </a:p>
      </dgm:t>
    </dgm:pt>
    <dgm:pt modelId="{A6DDE491-592B-476A-B67F-53209F44BEE8}">
      <dgm:prSet phldrT="[Text]" custT="1"/>
      <dgm:spPr/>
      <dgm:t>
        <a:bodyPr/>
        <a:lstStyle/>
        <a:p>
          <a:pPr algn="ctr"/>
          <a:r>
            <a:rPr lang="fa-IR" sz="1600" dirty="0" smtClean="0">
              <a:cs typeface="2  Koodak" panose="00000700000000000000" pitchFamily="2" charset="-78"/>
            </a:rPr>
            <a:t>استفاده از قابلیت انعقادی آنزیم کواگولاز در خونریزی های خارجی به عنوان روش مکمل</a:t>
          </a:r>
          <a:endParaRPr lang="en-US" sz="1600" dirty="0">
            <a:cs typeface="2  Koodak" panose="00000700000000000000" pitchFamily="2" charset="-78"/>
          </a:endParaRPr>
        </a:p>
      </dgm:t>
    </dgm:pt>
    <dgm:pt modelId="{6D1A470E-62F0-4D20-8CF2-E2A45154488E}" type="parTrans" cxnId="{E0F1EBE4-AA68-4325-AEF1-E8E87566552A}">
      <dgm:prSet/>
      <dgm:spPr/>
      <dgm:t>
        <a:bodyPr/>
        <a:lstStyle/>
        <a:p>
          <a:endParaRPr lang="en-US"/>
        </a:p>
      </dgm:t>
    </dgm:pt>
    <dgm:pt modelId="{DB485C1D-488F-4A22-8CFF-EB0152FCA910}" type="sibTrans" cxnId="{E0F1EBE4-AA68-4325-AEF1-E8E87566552A}">
      <dgm:prSet/>
      <dgm:spPr/>
      <dgm:t>
        <a:bodyPr/>
        <a:lstStyle/>
        <a:p>
          <a:endParaRPr lang="en-US"/>
        </a:p>
      </dgm:t>
    </dgm:pt>
    <dgm:pt modelId="{17A8432D-170D-4DE3-A54E-9F366B662662}" type="pres">
      <dgm:prSet presAssocID="{7A61DB3E-CC02-4105-8354-375CFEEBB183}" presName="Name0" presStyleCnt="0">
        <dgm:presLayoutVars>
          <dgm:chMax/>
          <dgm:chPref/>
          <dgm:dir/>
          <dgm:animLvl val="lvl"/>
        </dgm:presLayoutVars>
      </dgm:prSet>
      <dgm:spPr/>
      <dgm:t>
        <a:bodyPr/>
        <a:lstStyle/>
        <a:p>
          <a:endParaRPr lang="en-US"/>
        </a:p>
      </dgm:t>
    </dgm:pt>
    <dgm:pt modelId="{D4289C1F-3A8F-499D-B1C6-5CB3FE7978B7}" type="pres">
      <dgm:prSet presAssocID="{B2064950-D7F4-43BD-9BC5-4337E8109881}" presName="composite" presStyleCnt="0"/>
      <dgm:spPr/>
    </dgm:pt>
    <dgm:pt modelId="{9E107C6D-8AA2-414F-8FAB-207B62ED3482}" type="pres">
      <dgm:prSet presAssocID="{B2064950-D7F4-43BD-9BC5-4337E8109881}" presName="Parent1" presStyleLbl="node1" presStyleIdx="0" presStyleCnt="6">
        <dgm:presLayoutVars>
          <dgm:chMax val="1"/>
          <dgm:chPref val="1"/>
          <dgm:bulletEnabled val="1"/>
        </dgm:presLayoutVars>
      </dgm:prSet>
      <dgm:spPr/>
      <dgm:t>
        <a:bodyPr/>
        <a:lstStyle/>
        <a:p>
          <a:endParaRPr lang="en-US"/>
        </a:p>
      </dgm:t>
    </dgm:pt>
    <dgm:pt modelId="{963F5FF0-88E7-4933-AC0E-7BC3E70C4430}" type="pres">
      <dgm:prSet presAssocID="{B2064950-D7F4-43BD-9BC5-4337E8109881}" presName="Childtext1" presStyleLbl="revTx" presStyleIdx="0" presStyleCnt="3">
        <dgm:presLayoutVars>
          <dgm:chMax val="0"/>
          <dgm:chPref val="0"/>
          <dgm:bulletEnabled val="1"/>
        </dgm:presLayoutVars>
      </dgm:prSet>
      <dgm:spPr/>
      <dgm:t>
        <a:bodyPr/>
        <a:lstStyle/>
        <a:p>
          <a:endParaRPr lang="en-US"/>
        </a:p>
      </dgm:t>
    </dgm:pt>
    <dgm:pt modelId="{752A5388-4F32-462D-AF7E-A4EB0571A6E3}" type="pres">
      <dgm:prSet presAssocID="{B2064950-D7F4-43BD-9BC5-4337E8109881}" presName="BalanceSpacing" presStyleCnt="0"/>
      <dgm:spPr/>
    </dgm:pt>
    <dgm:pt modelId="{D9FBD6BF-969D-46FC-9FEF-EC163486B7DC}" type="pres">
      <dgm:prSet presAssocID="{B2064950-D7F4-43BD-9BC5-4337E8109881}" presName="BalanceSpacing1" presStyleCnt="0"/>
      <dgm:spPr/>
    </dgm:pt>
    <dgm:pt modelId="{9021889F-9516-40EE-836B-75C9C74A2D4B}" type="pres">
      <dgm:prSet presAssocID="{60029805-5C0B-4821-B117-7D11B348934E}" presName="Accent1Text" presStyleLbl="node1" presStyleIdx="1" presStyleCnt="6"/>
      <dgm:spPr/>
      <dgm:t>
        <a:bodyPr/>
        <a:lstStyle/>
        <a:p>
          <a:endParaRPr lang="en-US"/>
        </a:p>
      </dgm:t>
    </dgm:pt>
    <dgm:pt modelId="{619E058C-92D5-43F1-9826-8EF7FC2D0BF2}" type="pres">
      <dgm:prSet presAssocID="{60029805-5C0B-4821-B117-7D11B348934E}" presName="spaceBetweenRectangles" presStyleCnt="0"/>
      <dgm:spPr/>
    </dgm:pt>
    <dgm:pt modelId="{7E47D860-1E84-4DFD-91CD-B247AC605496}" type="pres">
      <dgm:prSet presAssocID="{290716C8-91D1-4A82-8CFA-53C924BFD042}" presName="composite" presStyleCnt="0"/>
      <dgm:spPr/>
    </dgm:pt>
    <dgm:pt modelId="{CA95095E-121D-44F5-9D8F-0B6C721D0B40}" type="pres">
      <dgm:prSet presAssocID="{290716C8-91D1-4A82-8CFA-53C924BFD042}" presName="Parent1" presStyleLbl="node1" presStyleIdx="2" presStyleCnt="6" custLinFactNeighborY="0">
        <dgm:presLayoutVars>
          <dgm:chMax val="1"/>
          <dgm:chPref val="1"/>
          <dgm:bulletEnabled val="1"/>
        </dgm:presLayoutVars>
      </dgm:prSet>
      <dgm:spPr/>
      <dgm:t>
        <a:bodyPr/>
        <a:lstStyle/>
        <a:p>
          <a:endParaRPr lang="en-US"/>
        </a:p>
      </dgm:t>
    </dgm:pt>
    <dgm:pt modelId="{89D8F56A-8A10-4A63-AF8D-EA9CD7BADF37}" type="pres">
      <dgm:prSet presAssocID="{290716C8-91D1-4A82-8CFA-53C924BFD042}" presName="Childtext1" presStyleLbl="revTx" presStyleIdx="1" presStyleCnt="3">
        <dgm:presLayoutVars>
          <dgm:chMax val="0"/>
          <dgm:chPref val="0"/>
          <dgm:bulletEnabled val="1"/>
        </dgm:presLayoutVars>
      </dgm:prSet>
      <dgm:spPr/>
      <dgm:t>
        <a:bodyPr/>
        <a:lstStyle/>
        <a:p>
          <a:endParaRPr lang="en-US"/>
        </a:p>
      </dgm:t>
    </dgm:pt>
    <dgm:pt modelId="{DC0F59F4-CB44-41FC-9DB7-1FA404F84DEA}" type="pres">
      <dgm:prSet presAssocID="{290716C8-91D1-4A82-8CFA-53C924BFD042}" presName="BalanceSpacing" presStyleCnt="0"/>
      <dgm:spPr/>
    </dgm:pt>
    <dgm:pt modelId="{71060B29-9B69-4C25-B324-1DB45CBA9010}" type="pres">
      <dgm:prSet presAssocID="{290716C8-91D1-4A82-8CFA-53C924BFD042}" presName="BalanceSpacing1" presStyleCnt="0"/>
      <dgm:spPr/>
    </dgm:pt>
    <dgm:pt modelId="{77507254-42B5-4FC8-8FC9-98AC73E0CE74}" type="pres">
      <dgm:prSet presAssocID="{E657FC3D-0474-4A4C-B1B5-576A0BE3FBBC}" presName="Accent1Text" presStyleLbl="node1" presStyleIdx="3" presStyleCnt="6"/>
      <dgm:spPr/>
      <dgm:t>
        <a:bodyPr/>
        <a:lstStyle/>
        <a:p>
          <a:endParaRPr lang="en-US"/>
        </a:p>
      </dgm:t>
    </dgm:pt>
    <dgm:pt modelId="{0F80A8E9-FE37-4432-A6E0-48ED26B08B96}" type="pres">
      <dgm:prSet presAssocID="{E657FC3D-0474-4A4C-B1B5-576A0BE3FBBC}" presName="spaceBetweenRectangles" presStyleCnt="0"/>
      <dgm:spPr/>
    </dgm:pt>
    <dgm:pt modelId="{813838CC-207E-4C40-9B2B-51D82D6E65E7}" type="pres">
      <dgm:prSet presAssocID="{B7A68C22-7CF1-4448-A4A9-69E2939AA8E8}" presName="composite" presStyleCnt="0"/>
      <dgm:spPr/>
    </dgm:pt>
    <dgm:pt modelId="{E1C5E2F5-3E03-44FA-9E91-BC1C032891B7}" type="pres">
      <dgm:prSet presAssocID="{B7A68C22-7CF1-4448-A4A9-69E2939AA8E8}" presName="Parent1" presStyleLbl="node1" presStyleIdx="4" presStyleCnt="6">
        <dgm:presLayoutVars>
          <dgm:chMax val="1"/>
          <dgm:chPref val="1"/>
          <dgm:bulletEnabled val="1"/>
        </dgm:presLayoutVars>
      </dgm:prSet>
      <dgm:spPr/>
      <dgm:t>
        <a:bodyPr/>
        <a:lstStyle/>
        <a:p>
          <a:endParaRPr lang="en-US"/>
        </a:p>
      </dgm:t>
    </dgm:pt>
    <dgm:pt modelId="{A97DE821-603C-45D7-9FF1-FA245CE6BE61}" type="pres">
      <dgm:prSet presAssocID="{B7A68C22-7CF1-4448-A4A9-69E2939AA8E8}" presName="Childtext1" presStyleLbl="revTx" presStyleIdx="2" presStyleCnt="3">
        <dgm:presLayoutVars>
          <dgm:chMax val="0"/>
          <dgm:chPref val="0"/>
          <dgm:bulletEnabled val="1"/>
        </dgm:presLayoutVars>
      </dgm:prSet>
      <dgm:spPr/>
      <dgm:t>
        <a:bodyPr/>
        <a:lstStyle/>
        <a:p>
          <a:endParaRPr lang="en-US"/>
        </a:p>
      </dgm:t>
    </dgm:pt>
    <dgm:pt modelId="{DF4AB804-8721-43BF-A256-DA9546BDB6ED}" type="pres">
      <dgm:prSet presAssocID="{B7A68C22-7CF1-4448-A4A9-69E2939AA8E8}" presName="BalanceSpacing" presStyleCnt="0"/>
      <dgm:spPr/>
    </dgm:pt>
    <dgm:pt modelId="{68A00479-A2FA-4D21-8E86-C77148DF49D9}" type="pres">
      <dgm:prSet presAssocID="{B7A68C22-7CF1-4448-A4A9-69E2939AA8E8}" presName="BalanceSpacing1" presStyleCnt="0"/>
      <dgm:spPr/>
    </dgm:pt>
    <dgm:pt modelId="{6DC25374-8836-46DA-8841-D48210587FB7}" type="pres">
      <dgm:prSet presAssocID="{51F3C8DC-CCB5-442E-8D47-C0FF5D1C47EB}" presName="Accent1Text" presStyleLbl="node1" presStyleIdx="5" presStyleCnt="6"/>
      <dgm:spPr/>
      <dgm:t>
        <a:bodyPr/>
        <a:lstStyle/>
        <a:p>
          <a:endParaRPr lang="en-US"/>
        </a:p>
      </dgm:t>
    </dgm:pt>
  </dgm:ptLst>
  <dgm:cxnLst>
    <dgm:cxn modelId="{71870812-9E93-4201-9AE2-67CFE336D40A}" srcId="{290716C8-91D1-4A82-8CFA-53C924BFD042}" destId="{88D95A71-EAB8-4709-80EB-5C834ABFC72C}" srcOrd="0" destOrd="0" parTransId="{A4A2EDA4-BF89-4CDE-AFDE-AF4C3041EBBD}" sibTransId="{5583C3BA-1744-465D-87C7-C0894FCF691A}"/>
    <dgm:cxn modelId="{422C5395-73C3-4950-936D-0BA890498BA3}" srcId="{7A61DB3E-CC02-4105-8354-375CFEEBB183}" destId="{290716C8-91D1-4A82-8CFA-53C924BFD042}" srcOrd="1" destOrd="0" parTransId="{C25C2EC7-D110-436A-820A-E73937378147}" sibTransId="{E657FC3D-0474-4A4C-B1B5-576A0BE3FBBC}"/>
    <dgm:cxn modelId="{0301E776-335D-41C8-AF1F-BCA8F3605DCD}" type="presOf" srcId="{51F3C8DC-CCB5-442E-8D47-C0FF5D1C47EB}" destId="{6DC25374-8836-46DA-8841-D48210587FB7}" srcOrd="0" destOrd="0" presId="urn:microsoft.com/office/officeart/2008/layout/AlternatingHexagons"/>
    <dgm:cxn modelId="{5CAF5277-D505-4FE4-AFA2-DBC5DDCC9FE7}" srcId="{B2064950-D7F4-43BD-9BC5-4337E8109881}" destId="{1D95ED94-43D5-4F2F-8365-6BBD27A309D6}" srcOrd="0" destOrd="0" parTransId="{3825A9A2-7D49-4B91-BFD4-54FFC4DDFAA0}" sibTransId="{6E88D795-077F-460D-995B-6E05B7353B03}"/>
    <dgm:cxn modelId="{9DD23282-BEE7-4FF2-9B0F-8E2B5521AE01}" type="presOf" srcId="{B2064950-D7F4-43BD-9BC5-4337E8109881}" destId="{9E107C6D-8AA2-414F-8FAB-207B62ED3482}" srcOrd="0" destOrd="0" presId="urn:microsoft.com/office/officeart/2008/layout/AlternatingHexagons"/>
    <dgm:cxn modelId="{C819C5F6-0BB9-4817-82CE-155AD54B1E8A}" type="presOf" srcId="{E657FC3D-0474-4A4C-B1B5-576A0BE3FBBC}" destId="{77507254-42B5-4FC8-8FC9-98AC73E0CE74}" srcOrd="0" destOrd="0" presId="urn:microsoft.com/office/officeart/2008/layout/AlternatingHexagons"/>
    <dgm:cxn modelId="{EA1B6EBB-4B5D-478E-9D16-715C4925553D}" type="presOf" srcId="{A6DDE491-592B-476A-B67F-53209F44BEE8}" destId="{A97DE821-603C-45D7-9FF1-FA245CE6BE61}" srcOrd="0" destOrd="0" presId="urn:microsoft.com/office/officeart/2008/layout/AlternatingHexagons"/>
    <dgm:cxn modelId="{8ADE0BE6-FFB1-4625-A206-05242E5D3E37}" type="presOf" srcId="{1D95ED94-43D5-4F2F-8365-6BBD27A309D6}" destId="{963F5FF0-88E7-4933-AC0E-7BC3E70C4430}" srcOrd="0" destOrd="0" presId="urn:microsoft.com/office/officeart/2008/layout/AlternatingHexagons"/>
    <dgm:cxn modelId="{E0F1EBE4-AA68-4325-AEF1-E8E87566552A}" srcId="{B7A68C22-7CF1-4448-A4A9-69E2939AA8E8}" destId="{A6DDE491-592B-476A-B67F-53209F44BEE8}" srcOrd="0" destOrd="0" parTransId="{6D1A470E-62F0-4D20-8CF2-E2A45154488E}" sibTransId="{DB485C1D-488F-4A22-8CFF-EB0152FCA910}"/>
    <dgm:cxn modelId="{74C94878-E929-44E6-B8B0-6AB82E0854AC}" type="presOf" srcId="{60029805-5C0B-4821-B117-7D11B348934E}" destId="{9021889F-9516-40EE-836B-75C9C74A2D4B}" srcOrd="0" destOrd="0" presId="urn:microsoft.com/office/officeart/2008/layout/AlternatingHexagons"/>
    <dgm:cxn modelId="{F2F8C69B-9B3A-4FCA-9545-5EDC3930D81D}" srcId="{7A61DB3E-CC02-4105-8354-375CFEEBB183}" destId="{B2064950-D7F4-43BD-9BC5-4337E8109881}" srcOrd="0" destOrd="0" parTransId="{2469AC9A-34AA-4B02-91AA-BDD13215D463}" sibTransId="{60029805-5C0B-4821-B117-7D11B348934E}"/>
    <dgm:cxn modelId="{07E01332-7027-46A5-905C-374BDE729E20}" srcId="{7A61DB3E-CC02-4105-8354-375CFEEBB183}" destId="{B7A68C22-7CF1-4448-A4A9-69E2939AA8E8}" srcOrd="2" destOrd="0" parTransId="{78ED7DD5-FD39-4B0A-9C4A-6FEDC2B9C792}" sibTransId="{51F3C8DC-CCB5-442E-8D47-C0FF5D1C47EB}"/>
    <dgm:cxn modelId="{FE47D49E-B326-46D2-8B48-BFD2644DAE13}" type="presOf" srcId="{88D95A71-EAB8-4709-80EB-5C834ABFC72C}" destId="{89D8F56A-8A10-4A63-AF8D-EA9CD7BADF37}" srcOrd="0" destOrd="0" presId="urn:microsoft.com/office/officeart/2008/layout/AlternatingHexagons"/>
    <dgm:cxn modelId="{DBA760DF-B935-4D01-9F60-47FF267DA57E}" type="presOf" srcId="{B7A68C22-7CF1-4448-A4A9-69E2939AA8E8}" destId="{E1C5E2F5-3E03-44FA-9E91-BC1C032891B7}" srcOrd="0" destOrd="0" presId="urn:microsoft.com/office/officeart/2008/layout/AlternatingHexagons"/>
    <dgm:cxn modelId="{93FDE8BD-0424-4458-BE3F-08D58E171EB1}" type="presOf" srcId="{290716C8-91D1-4A82-8CFA-53C924BFD042}" destId="{CA95095E-121D-44F5-9D8F-0B6C721D0B40}" srcOrd="0" destOrd="0" presId="urn:microsoft.com/office/officeart/2008/layout/AlternatingHexagons"/>
    <dgm:cxn modelId="{8DB46548-DE16-43FA-8485-8BE82A8F866A}" type="presOf" srcId="{7A61DB3E-CC02-4105-8354-375CFEEBB183}" destId="{17A8432D-170D-4DE3-A54E-9F366B662662}" srcOrd="0" destOrd="0" presId="urn:microsoft.com/office/officeart/2008/layout/AlternatingHexagons"/>
    <dgm:cxn modelId="{50223E56-CA1F-4795-94F4-FB7503C8751D}" type="presParOf" srcId="{17A8432D-170D-4DE3-A54E-9F366B662662}" destId="{D4289C1F-3A8F-499D-B1C6-5CB3FE7978B7}" srcOrd="0" destOrd="0" presId="urn:microsoft.com/office/officeart/2008/layout/AlternatingHexagons"/>
    <dgm:cxn modelId="{792E2EC5-CCA9-44D4-94E4-B3AC7F4FF327}" type="presParOf" srcId="{D4289C1F-3A8F-499D-B1C6-5CB3FE7978B7}" destId="{9E107C6D-8AA2-414F-8FAB-207B62ED3482}" srcOrd="0" destOrd="0" presId="urn:microsoft.com/office/officeart/2008/layout/AlternatingHexagons"/>
    <dgm:cxn modelId="{2D1FF625-7795-44C4-83EA-A1E033A335B9}" type="presParOf" srcId="{D4289C1F-3A8F-499D-B1C6-5CB3FE7978B7}" destId="{963F5FF0-88E7-4933-AC0E-7BC3E70C4430}" srcOrd="1" destOrd="0" presId="urn:microsoft.com/office/officeart/2008/layout/AlternatingHexagons"/>
    <dgm:cxn modelId="{83CE3975-C320-498F-9D4E-6913A79B2DDF}" type="presParOf" srcId="{D4289C1F-3A8F-499D-B1C6-5CB3FE7978B7}" destId="{752A5388-4F32-462D-AF7E-A4EB0571A6E3}" srcOrd="2" destOrd="0" presId="urn:microsoft.com/office/officeart/2008/layout/AlternatingHexagons"/>
    <dgm:cxn modelId="{01923869-671F-4B59-BA4C-4625369DE689}" type="presParOf" srcId="{D4289C1F-3A8F-499D-B1C6-5CB3FE7978B7}" destId="{D9FBD6BF-969D-46FC-9FEF-EC163486B7DC}" srcOrd="3" destOrd="0" presId="urn:microsoft.com/office/officeart/2008/layout/AlternatingHexagons"/>
    <dgm:cxn modelId="{CC8BA55E-C814-4F32-A5FD-A710E0586E86}" type="presParOf" srcId="{D4289C1F-3A8F-499D-B1C6-5CB3FE7978B7}" destId="{9021889F-9516-40EE-836B-75C9C74A2D4B}" srcOrd="4" destOrd="0" presId="urn:microsoft.com/office/officeart/2008/layout/AlternatingHexagons"/>
    <dgm:cxn modelId="{EDA15F3F-42AB-4695-BFDB-8872D1916D3C}" type="presParOf" srcId="{17A8432D-170D-4DE3-A54E-9F366B662662}" destId="{619E058C-92D5-43F1-9826-8EF7FC2D0BF2}" srcOrd="1" destOrd="0" presId="urn:microsoft.com/office/officeart/2008/layout/AlternatingHexagons"/>
    <dgm:cxn modelId="{4F71A5A9-3F8A-4DED-B1AD-FA0926B18B99}" type="presParOf" srcId="{17A8432D-170D-4DE3-A54E-9F366B662662}" destId="{7E47D860-1E84-4DFD-91CD-B247AC605496}" srcOrd="2" destOrd="0" presId="urn:microsoft.com/office/officeart/2008/layout/AlternatingHexagons"/>
    <dgm:cxn modelId="{07AFB45E-3AF5-4EBA-AB97-3AEDDB2B7C66}" type="presParOf" srcId="{7E47D860-1E84-4DFD-91CD-B247AC605496}" destId="{CA95095E-121D-44F5-9D8F-0B6C721D0B40}" srcOrd="0" destOrd="0" presId="urn:microsoft.com/office/officeart/2008/layout/AlternatingHexagons"/>
    <dgm:cxn modelId="{5E430765-05F4-4D93-A7D4-9D200F9B1C11}" type="presParOf" srcId="{7E47D860-1E84-4DFD-91CD-B247AC605496}" destId="{89D8F56A-8A10-4A63-AF8D-EA9CD7BADF37}" srcOrd="1" destOrd="0" presId="urn:microsoft.com/office/officeart/2008/layout/AlternatingHexagons"/>
    <dgm:cxn modelId="{96F45F20-4DE6-49EF-91BF-B18BA9457BE0}" type="presParOf" srcId="{7E47D860-1E84-4DFD-91CD-B247AC605496}" destId="{DC0F59F4-CB44-41FC-9DB7-1FA404F84DEA}" srcOrd="2" destOrd="0" presId="urn:microsoft.com/office/officeart/2008/layout/AlternatingHexagons"/>
    <dgm:cxn modelId="{4F662064-6B7D-4719-B111-CF633BAB727E}" type="presParOf" srcId="{7E47D860-1E84-4DFD-91CD-B247AC605496}" destId="{71060B29-9B69-4C25-B324-1DB45CBA9010}" srcOrd="3" destOrd="0" presId="urn:microsoft.com/office/officeart/2008/layout/AlternatingHexagons"/>
    <dgm:cxn modelId="{70230C42-6882-467D-9981-20C30547C021}" type="presParOf" srcId="{7E47D860-1E84-4DFD-91CD-B247AC605496}" destId="{77507254-42B5-4FC8-8FC9-98AC73E0CE74}" srcOrd="4" destOrd="0" presId="urn:microsoft.com/office/officeart/2008/layout/AlternatingHexagons"/>
    <dgm:cxn modelId="{D4BE6F53-92B1-464D-8F52-1A284D0AB134}" type="presParOf" srcId="{17A8432D-170D-4DE3-A54E-9F366B662662}" destId="{0F80A8E9-FE37-4432-A6E0-48ED26B08B96}" srcOrd="3" destOrd="0" presId="urn:microsoft.com/office/officeart/2008/layout/AlternatingHexagons"/>
    <dgm:cxn modelId="{E960CA10-B1FB-44FC-8729-371E01ACF28C}" type="presParOf" srcId="{17A8432D-170D-4DE3-A54E-9F366B662662}" destId="{813838CC-207E-4C40-9B2B-51D82D6E65E7}" srcOrd="4" destOrd="0" presId="urn:microsoft.com/office/officeart/2008/layout/AlternatingHexagons"/>
    <dgm:cxn modelId="{10E2932D-AA91-4A64-A893-AB712790FA08}" type="presParOf" srcId="{813838CC-207E-4C40-9B2B-51D82D6E65E7}" destId="{E1C5E2F5-3E03-44FA-9E91-BC1C032891B7}" srcOrd="0" destOrd="0" presId="urn:microsoft.com/office/officeart/2008/layout/AlternatingHexagons"/>
    <dgm:cxn modelId="{340175CF-326A-4DD7-8334-204478E4D1ED}" type="presParOf" srcId="{813838CC-207E-4C40-9B2B-51D82D6E65E7}" destId="{A97DE821-603C-45D7-9FF1-FA245CE6BE61}" srcOrd="1" destOrd="0" presId="urn:microsoft.com/office/officeart/2008/layout/AlternatingHexagons"/>
    <dgm:cxn modelId="{10BF0AF2-8291-4C78-91A1-78454E564223}" type="presParOf" srcId="{813838CC-207E-4C40-9B2B-51D82D6E65E7}" destId="{DF4AB804-8721-43BF-A256-DA9546BDB6ED}" srcOrd="2" destOrd="0" presId="urn:microsoft.com/office/officeart/2008/layout/AlternatingHexagons"/>
    <dgm:cxn modelId="{ECEBFD4D-5A03-40B1-BEB0-2F2FB570CD12}" type="presParOf" srcId="{813838CC-207E-4C40-9B2B-51D82D6E65E7}" destId="{68A00479-A2FA-4D21-8E86-C77148DF49D9}" srcOrd="3" destOrd="0" presId="urn:microsoft.com/office/officeart/2008/layout/AlternatingHexagons"/>
    <dgm:cxn modelId="{448E2819-11F5-4DEB-8B5A-4E75C4D9AE69}" type="presParOf" srcId="{813838CC-207E-4C40-9B2B-51D82D6E65E7}" destId="{6DC25374-8836-46DA-8841-D48210587FB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B679EF-3FDA-4EC8-AAB8-89005EC5DD8C}" type="doc">
      <dgm:prSet loTypeId="urn:microsoft.com/office/officeart/2005/8/layout/chevron1" loCatId="process" qsTypeId="urn:microsoft.com/office/officeart/2005/8/quickstyle/simple1" qsCatId="simple" csTypeId="urn:microsoft.com/office/officeart/2005/8/colors/accent6_3" csCatId="accent6" phldr="1"/>
      <dgm:spPr/>
    </dgm:pt>
    <dgm:pt modelId="{9BFFA9CF-0039-4E0F-9B7F-37B9679F2A16}">
      <dgm:prSet phldrT="[Text]"/>
      <dgm:spPr/>
      <dgm:t>
        <a:bodyPr/>
        <a:lstStyle/>
        <a:p>
          <a:r>
            <a:rPr lang="fa-IR" dirty="0" smtClean="0">
              <a:cs typeface="2  Koodak" panose="00000700000000000000" pitchFamily="2" charset="-78"/>
            </a:rPr>
            <a:t>اولیا اخوان و همکاران</a:t>
          </a:r>
          <a:endParaRPr lang="en-US" dirty="0">
            <a:cs typeface="2  Koodak" panose="00000700000000000000" pitchFamily="2" charset="-78"/>
          </a:endParaRPr>
        </a:p>
      </dgm:t>
    </dgm:pt>
    <dgm:pt modelId="{655EF364-21B6-4569-8D57-D46EF50B129A}" type="parTrans" cxnId="{44D51B25-8185-4269-9891-0F02752959A4}">
      <dgm:prSet/>
      <dgm:spPr/>
      <dgm:t>
        <a:bodyPr/>
        <a:lstStyle/>
        <a:p>
          <a:endParaRPr lang="en-US"/>
        </a:p>
      </dgm:t>
    </dgm:pt>
    <dgm:pt modelId="{08066B39-9CDA-406E-BD1A-9A0EE80A707B}" type="sibTrans" cxnId="{44D51B25-8185-4269-9891-0F02752959A4}">
      <dgm:prSet/>
      <dgm:spPr/>
      <dgm:t>
        <a:bodyPr/>
        <a:lstStyle/>
        <a:p>
          <a:endParaRPr lang="en-US"/>
        </a:p>
      </dgm:t>
    </dgm:pt>
    <dgm:pt modelId="{F583F1DD-432B-4E18-94CD-025F66971047}">
      <dgm:prSet phldrT="[Text]"/>
      <dgm:spPr/>
      <dgm:t>
        <a:bodyPr/>
        <a:lstStyle/>
        <a:p>
          <a:r>
            <a:rPr lang="fa-IR" dirty="0" smtClean="0">
              <a:cs typeface="2  Koodak" panose="00000700000000000000" pitchFamily="2" charset="-78"/>
            </a:rPr>
            <a:t>1395</a:t>
          </a:r>
          <a:endParaRPr lang="en-US" dirty="0">
            <a:cs typeface="2  Koodak" panose="00000700000000000000" pitchFamily="2" charset="-78"/>
          </a:endParaRPr>
        </a:p>
      </dgm:t>
    </dgm:pt>
    <dgm:pt modelId="{AF8F11C9-6ACF-43FE-8DBB-E5403823179F}" type="parTrans" cxnId="{53F7ADF0-DCBE-4369-8404-E81407D3D560}">
      <dgm:prSet/>
      <dgm:spPr/>
      <dgm:t>
        <a:bodyPr/>
        <a:lstStyle/>
        <a:p>
          <a:endParaRPr lang="en-US"/>
        </a:p>
      </dgm:t>
    </dgm:pt>
    <dgm:pt modelId="{99C1D02F-9357-4614-B01B-3F3E274CD3EE}" type="sibTrans" cxnId="{53F7ADF0-DCBE-4369-8404-E81407D3D560}">
      <dgm:prSet/>
      <dgm:spPr/>
      <dgm:t>
        <a:bodyPr/>
        <a:lstStyle/>
        <a:p>
          <a:endParaRPr lang="en-US"/>
        </a:p>
      </dgm:t>
    </dgm:pt>
    <dgm:pt modelId="{11AB7CD3-7022-423C-908A-60F9AC22952D}" type="pres">
      <dgm:prSet presAssocID="{B2B679EF-3FDA-4EC8-AAB8-89005EC5DD8C}" presName="Name0" presStyleCnt="0">
        <dgm:presLayoutVars>
          <dgm:dir/>
          <dgm:animLvl val="lvl"/>
          <dgm:resizeHandles val="exact"/>
        </dgm:presLayoutVars>
      </dgm:prSet>
      <dgm:spPr/>
    </dgm:pt>
    <dgm:pt modelId="{3FF2CF4E-C50A-4C26-BAD3-5495F5EED92D}" type="pres">
      <dgm:prSet presAssocID="{9BFFA9CF-0039-4E0F-9B7F-37B9679F2A16}" presName="parTxOnly" presStyleLbl="node1" presStyleIdx="0" presStyleCnt="2">
        <dgm:presLayoutVars>
          <dgm:chMax val="0"/>
          <dgm:chPref val="0"/>
          <dgm:bulletEnabled val="1"/>
        </dgm:presLayoutVars>
      </dgm:prSet>
      <dgm:spPr/>
      <dgm:t>
        <a:bodyPr/>
        <a:lstStyle/>
        <a:p>
          <a:endParaRPr lang="en-US"/>
        </a:p>
      </dgm:t>
    </dgm:pt>
    <dgm:pt modelId="{8D9C8141-3E24-476B-A6C4-4933635CF9C9}" type="pres">
      <dgm:prSet presAssocID="{08066B39-9CDA-406E-BD1A-9A0EE80A707B}" presName="parTxOnlySpace" presStyleCnt="0"/>
      <dgm:spPr/>
    </dgm:pt>
    <dgm:pt modelId="{F1E29CA0-EBD6-47FF-A219-2BC7C87E283F}" type="pres">
      <dgm:prSet presAssocID="{F583F1DD-432B-4E18-94CD-025F66971047}" presName="parTxOnly" presStyleLbl="node1" presStyleIdx="1" presStyleCnt="2">
        <dgm:presLayoutVars>
          <dgm:chMax val="0"/>
          <dgm:chPref val="0"/>
          <dgm:bulletEnabled val="1"/>
        </dgm:presLayoutVars>
      </dgm:prSet>
      <dgm:spPr/>
      <dgm:t>
        <a:bodyPr/>
        <a:lstStyle/>
        <a:p>
          <a:endParaRPr lang="en-US"/>
        </a:p>
      </dgm:t>
    </dgm:pt>
  </dgm:ptLst>
  <dgm:cxnLst>
    <dgm:cxn modelId="{FD394BC2-E953-40D2-907D-8251DFB1C96C}" type="presOf" srcId="{B2B679EF-3FDA-4EC8-AAB8-89005EC5DD8C}" destId="{11AB7CD3-7022-423C-908A-60F9AC22952D}" srcOrd="0" destOrd="0" presId="urn:microsoft.com/office/officeart/2005/8/layout/chevron1"/>
    <dgm:cxn modelId="{1A8DA2D6-5991-4FDB-8C58-F758D232AE2D}" type="presOf" srcId="{9BFFA9CF-0039-4E0F-9B7F-37B9679F2A16}" destId="{3FF2CF4E-C50A-4C26-BAD3-5495F5EED92D}" srcOrd="0" destOrd="0" presId="urn:microsoft.com/office/officeart/2005/8/layout/chevron1"/>
    <dgm:cxn modelId="{44D51B25-8185-4269-9891-0F02752959A4}" srcId="{B2B679EF-3FDA-4EC8-AAB8-89005EC5DD8C}" destId="{9BFFA9CF-0039-4E0F-9B7F-37B9679F2A16}" srcOrd="0" destOrd="0" parTransId="{655EF364-21B6-4569-8D57-D46EF50B129A}" sibTransId="{08066B39-9CDA-406E-BD1A-9A0EE80A707B}"/>
    <dgm:cxn modelId="{53F7ADF0-DCBE-4369-8404-E81407D3D560}" srcId="{B2B679EF-3FDA-4EC8-AAB8-89005EC5DD8C}" destId="{F583F1DD-432B-4E18-94CD-025F66971047}" srcOrd="1" destOrd="0" parTransId="{AF8F11C9-6ACF-43FE-8DBB-E5403823179F}" sibTransId="{99C1D02F-9357-4614-B01B-3F3E274CD3EE}"/>
    <dgm:cxn modelId="{096A7CDA-F4C6-4148-A30C-79DFB20D42E2}" type="presOf" srcId="{F583F1DD-432B-4E18-94CD-025F66971047}" destId="{F1E29CA0-EBD6-47FF-A219-2BC7C87E283F}" srcOrd="0" destOrd="0" presId="urn:microsoft.com/office/officeart/2005/8/layout/chevron1"/>
    <dgm:cxn modelId="{DBB938ED-E939-41E0-B921-D200E51A2AC3}" type="presParOf" srcId="{11AB7CD3-7022-423C-908A-60F9AC22952D}" destId="{3FF2CF4E-C50A-4C26-BAD3-5495F5EED92D}" srcOrd="0" destOrd="0" presId="urn:microsoft.com/office/officeart/2005/8/layout/chevron1"/>
    <dgm:cxn modelId="{B84CFA1E-7E8E-4C79-8BAE-823154693E6F}" type="presParOf" srcId="{11AB7CD3-7022-423C-908A-60F9AC22952D}" destId="{8D9C8141-3E24-476B-A6C4-4933635CF9C9}" srcOrd="1" destOrd="0" presId="urn:microsoft.com/office/officeart/2005/8/layout/chevron1"/>
    <dgm:cxn modelId="{F62916C5-6D27-4F42-A146-02083B21EBB2}" type="presParOf" srcId="{11AB7CD3-7022-423C-908A-60F9AC22952D}" destId="{F1E29CA0-EBD6-47FF-A219-2BC7C87E283F}"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998254-FE99-4041-85F2-803918FACA6C}" type="doc">
      <dgm:prSet loTypeId="urn:microsoft.com/office/officeart/2009/layout/CircleArrowProcess" loCatId="process" qsTypeId="urn:microsoft.com/office/officeart/2005/8/quickstyle/simple4" qsCatId="simple" csTypeId="urn:microsoft.com/office/officeart/2005/8/colors/colorful5" csCatId="colorful" phldr="1"/>
      <dgm:spPr/>
      <dgm:t>
        <a:bodyPr/>
        <a:lstStyle/>
        <a:p>
          <a:endParaRPr lang="en-US"/>
        </a:p>
      </dgm:t>
    </dgm:pt>
    <dgm:pt modelId="{AE59C5B5-B85B-4E37-A0F3-9A69B0FCB55A}">
      <dgm:prSet phldrT="[Text]" custT="1"/>
      <dgm:spPr/>
      <dgm:t>
        <a:bodyPr/>
        <a:lstStyle/>
        <a:p>
          <a:r>
            <a:rPr lang="fa-IR" sz="1800" dirty="0" smtClean="0">
              <a:cs typeface="2  Koodak" panose="00000700000000000000" pitchFamily="2" charset="-78"/>
            </a:rPr>
            <a:t>ابراهیمی ، حسینی و همکاران</a:t>
          </a:r>
          <a:endParaRPr lang="en-US" sz="1800" dirty="0">
            <a:cs typeface="2  Koodak" panose="00000700000000000000" pitchFamily="2" charset="-78"/>
          </a:endParaRPr>
        </a:p>
      </dgm:t>
    </dgm:pt>
    <dgm:pt modelId="{2BD665AC-708D-4DF5-82DD-DDAFDEEA6032}" type="parTrans" cxnId="{3B432913-3A24-4458-8BC5-9A0BB15DA5DF}">
      <dgm:prSet/>
      <dgm:spPr/>
      <dgm:t>
        <a:bodyPr/>
        <a:lstStyle/>
        <a:p>
          <a:endParaRPr lang="en-US"/>
        </a:p>
      </dgm:t>
    </dgm:pt>
    <dgm:pt modelId="{7725152D-039E-42E8-898F-32FC04FDEFAD}" type="sibTrans" cxnId="{3B432913-3A24-4458-8BC5-9A0BB15DA5DF}">
      <dgm:prSet/>
      <dgm:spPr/>
      <dgm:t>
        <a:bodyPr/>
        <a:lstStyle/>
        <a:p>
          <a:endParaRPr lang="en-US"/>
        </a:p>
      </dgm:t>
    </dgm:pt>
    <dgm:pt modelId="{45FD54F6-CBE7-4769-BAD3-45421C95BA09}">
      <dgm:prSet phldrT="[Text]" custT="1"/>
      <dgm:spPr/>
      <dgm:t>
        <a:bodyPr/>
        <a:lstStyle/>
        <a:p>
          <a:r>
            <a:rPr lang="fa-IR" sz="1800" dirty="0" smtClean="0">
              <a:cs typeface="2  Koodak" panose="00000700000000000000" pitchFamily="2" charset="-78"/>
            </a:rPr>
            <a:t>1395</a:t>
          </a:r>
          <a:endParaRPr lang="en-US" sz="1600" dirty="0">
            <a:cs typeface="2  Koodak" panose="00000700000000000000" pitchFamily="2" charset="-78"/>
          </a:endParaRPr>
        </a:p>
      </dgm:t>
    </dgm:pt>
    <dgm:pt modelId="{111F789E-F3DE-45C5-83EC-6391DA3AAF67}" type="parTrans" cxnId="{474146FF-38E5-4DD2-9D98-006D42E8A114}">
      <dgm:prSet/>
      <dgm:spPr/>
      <dgm:t>
        <a:bodyPr/>
        <a:lstStyle/>
        <a:p>
          <a:endParaRPr lang="en-US"/>
        </a:p>
      </dgm:t>
    </dgm:pt>
    <dgm:pt modelId="{8AF7F26D-CD2B-492D-A407-8D74DEA9C9D7}" type="sibTrans" cxnId="{474146FF-38E5-4DD2-9D98-006D42E8A114}">
      <dgm:prSet/>
      <dgm:spPr/>
      <dgm:t>
        <a:bodyPr/>
        <a:lstStyle/>
        <a:p>
          <a:endParaRPr lang="en-US"/>
        </a:p>
      </dgm:t>
    </dgm:pt>
    <dgm:pt modelId="{48D71F59-C352-403F-922D-9E8E5D88B8A0}">
      <dgm:prSet phldrT="[Text]" custT="1"/>
      <dgm:spPr/>
      <dgm:t>
        <a:bodyPr/>
        <a:lstStyle/>
        <a:p>
          <a:pPr algn="ctr"/>
          <a:r>
            <a:rPr lang="fa-IR" sz="1800" dirty="0" smtClean="0">
              <a:cs typeface="2  Koodak" panose="00000700000000000000" pitchFamily="2" charset="-78"/>
            </a:rPr>
            <a:t>خود ژن درمانی میتواند هموفیلی را درمان کند .</a:t>
          </a:r>
          <a:endParaRPr lang="en-US" sz="1800" dirty="0">
            <a:cs typeface="2  Koodak" panose="00000700000000000000" pitchFamily="2" charset="-78"/>
          </a:endParaRPr>
        </a:p>
      </dgm:t>
    </dgm:pt>
    <dgm:pt modelId="{D3AF9511-6B51-4922-9B5A-0116456ECB0B}" type="parTrans" cxnId="{9C80599F-B60F-4E95-AF1F-0414F650EF39}">
      <dgm:prSet/>
      <dgm:spPr/>
      <dgm:t>
        <a:bodyPr/>
        <a:lstStyle/>
        <a:p>
          <a:endParaRPr lang="en-US"/>
        </a:p>
      </dgm:t>
    </dgm:pt>
    <dgm:pt modelId="{4D5B7716-1DA9-43FD-BF6E-449B5723D1F8}" type="sibTrans" cxnId="{9C80599F-B60F-4E95-AF1F-0414F650EF39}">
      <dgm:prSet/>
      <dgm:spPr/>
      <dgm:t>
        <a:bodyPr/>
        <a:lstStyle/>
        <a:p>
          <a:endParaRPr lang="en-US"/>
        </a:p>
      </dgm:t>
    </dgm:pt>
    <dgm:pt modelId="{54B62F56-262E-459D-A60B-D0DB9B62C28E}" type="pres">
      <dgm:prSet presAssocID="{EE998254-FE99-4041-85F2-803918FACA6C}" presName="Name0" presStyleCnt="0">
        <dgm:presLayoutVars>
          <dgm:chMax val="7"/>
          <dgm:chPref val="7"/>
          <dgm:dir/>
          <dgm:animLvl val="lvl"/>
        </dgm:presLayoutVars>
      </dgm:prSet>
      <dgm:spPr/>
      <dgm:t>
        <a:bodyPr/>
        <a:lstStyle/>
        <a:p>
          <a:endParaRPr lang="en-US"/>
        </a:p>
      </dgm:t>
    </dgm:pt>
    <dgm:pt modelId="{4F364422-BF3A-4203-81C5-09F52DD3082B}" type="pres">
      <dgm:prSet presAssocID="{AE59C5B5-B85B-4E37-A0F3-9A69B0FCB55A}" presName="Accent1" presStyleCnt="0"/>
      <dgm:spPr/>
    </dgm:pt>
    <dgm:pt modelId="{80D01260-F46C-4421-9C40-C1491D006586}" type="pres">
      <dgm:prSet presAssocID="{AE59C5B5-B85B-4E37-A0F3-9A69B0FCB55A}" presName="Accent" presStyleLbl="node1" presStyleIdx="0" presStyleCnt="3"/>
      <dgm:spPr/>
    </dgm:pt>
    <dgm:pt modelId="{1A6F01EF-0A64-423A-B7BF-72DCC8DA02CF}" type="pres">
      <dgm:prSet presAssocID="{AE59C5B5-B85B-4E37-A0F3-9A69B0FCB55A}" presName="Parent1" presStyleLbl="revTx" presStyleIdx="0" presStyleCnt="3">
        <dgm:presLayoutVars>
          <dgm:chMax val="1"/>
          <dgm:chPref val="1"/>
          <dgm:bulletEnabled val="1"/>
        </dgm:presLayoutVars>
      </dgm:prSet>
      <dgm:spPr/>
      <dgm:t>
        <a:bodyPr/>
        <a:lstStyle/>
        <a:p>
          <a:endParaRPr lang="en-US"/>
        </a:p>
      </dgm:t>
    </dgm:pt>
    <dgm:pt modelId="{FDC061C9-EF5B-4A5B-B5A8-70A31AFB1F86}" type="pres">
      <dgm:prSet presAssocID="{45FD54F6-CBE7-4769-BAD3-45421C95BA09}" presName="Accent2" presStyleCnt="0"/>
      <dgm:spPr/>
    </dgm:pt>
    <dgm:pt modelId="{8B399E11-855F-4A9B-8ECA-2C82EECB1736}" type="pres">
      <dgm:prSet presAssocID="{45FD54F6-CBE7-4769-BAD3-45421C95BA09}" presName="Accent" presStyleLbl="node1" presStyleIdx="1" presStyleCnt="3"/>
      <dgm:spPr/>
    </dgm:pt>
    <dgm:pt modelId="{B18C1A45-94CE-48DC-A2C4-C039E27822DB}" type="pres">
      <dgm:prSet presAssocID="{45FD54F6-CBE7-4769-BAD3-45421C95BA09}" presName="Parent2" presStyleLbl="revTx" presStyleIdx="1" presStyleCnt="3">
        <dgm:presLayoutVars>
          <dgm:chMax val="1"/>
          <dgm:chPref val="1"/>
          <dgm:bulletEnabled val="1"/>
        </dgm:presLayoutVars>
      </dgm:prSet>
      <dgm:spPr/>
      <dgm:t>
        <a:bodyPr/>
        <a:lstStyle/>
        <a:p>
          <a:endParaRPr lang="en-US"/>
        </a:p>
      </dgm:t>
    </dgm:pt>
    <dgm:pt modelId="{068969D3-7AF1-451A-8977-BE01DE25F0B4}" type="pres">
      <dgm:prSet presAssocID="{48D71F59-C352-403F-922D-9E8E5D88B8A0}" presName="Accent3" presStyleCnt="0"/>
      <dgm:spPr/>
    </dgm:pt>
    <dgm:pt modelId="{8E82325E-3E34-45EE-A005-0E8EC585BC33}" type="pres">
      <dgm:prSet presAssocID="{48D71F59-C352-403F-922D-9E8E5D88B8A0}" presName="Accent" presStyleLbl="node1" presStyleIdx="2" presStyleCnt="3"/>
      <dgm:spPr/>
    </dgm:pt>
    <dgm:pt modelId="{F20BC403-EC74-4278-A24C-41B00219C884}" type="pres">
      <dgm:prSet presAssocID="{48D71F59-C352-403F-922D-9E8E5D88B8A0}" presName="Parent3" presStyleLbl="revTx" presStyleIdx="2" presStyleCnt="3" custLinFactNeighborX="-3029" custLinFactNeighborY="3583">
        <dgm:presLayoutVars>
          <dgm:chMax val="1"/>
          <dgm:chPref val="1"/>
          <dgm:bulletEnabled val="1"/>
        </dgm:presLayoutVars>
      </dgm:prSet>
      <dgm:spPr/>
      <dgm:t>
        <a:bodyPr/>
        <a:lstStyle/>
        <a:p>
          <a:endParaRPr lang="en-US"/>
        </a:p>
      </dgm:t>
    </dgm:pt>
  </dgm:ptLst>
  <dgm:cxnLst>
    <dgm:cxn modelId="{2E919911-F732-42C7-9FCD-3FE6ACA6B5B9}" type="presOf" srcId="{45FD54F6-CBE7-4769-BAD3-45421C95BA09}" destId="{B18C1A45-94CE-48DC-A2C4-C039E27822DB}" srcOrd="0" destOrd="0" presId="urn:microsoft.com/office/officeart/2009/layout/CircleArrowProcess"/>
    <dgm:cxn modelId="{ABDB07B0-C2D5-449B-893D-CFDD3418C4B1}" type="presOf" srcId="{EE998254-FE99-4041-85F2-803918FACA6C}" destId="{54B62F56-262E-459D-A60B-D0DB9B62C28E}" srcOrd="0" destOrd="0" presId="urn:microsoft.com/office/officeart/2009/layout/CircleArrowProcess"/>
    <dgm:cxn modelId="{0F6C152E-51AA-4512-902B-7FF1A4ED7552}" type="presOf" srcId="{48D71F59-C352-403F-922D-9E8E5D88B8A0}" destId="{F20BC403-EC74-4278-A24C-41B00219C884}" srcOrd="0" destOrd="0" presId="urn:microsoft.com/office/officeart/2009/layout/CircleArrowProcess"/>
    <dgm:cxn modelId="{9C80599F-B60F-4E95-AF1F-0414F650EF39}" srcId="{EE998254-FE99-4041-85F2-803918FACA6C}" destId="{48D71F59-C352-403F-922D-9E8E5D88B8A0}" srcOrd="2" destOrd="0" parTransId="{D3AF9511-6B51-4922-9B5A-0116456ECB0B}" sibTransId="{4D5B7716-1DA9-43FD-BF6E-449B5723D1F8}"/>
    <dgm:cxn modelId="{474146FF-38E5-4DD2-9D98-006D42E8A114}" srcId="{EE998254-FE99-4041-85F2-803918FACA6C}" destId="{45FD54F6-CBE7-4769-BAD3-45421C95BA09}" srcOrd="1" destOrd="0" parTransId="{111F789E-F3DE-45C5-83EC-6391DA3AAF67}" sibTransId="{8AF7F26D-CD2B-492D-A407-8D74DEA9C9D7}"/>
    <dgm:cxn modelId="{C05FB6D6-93E1-4846-860E-D2C975B77B19}" type="presOf" srcId="{AE59C5B5-B85B-4E37-A0F3-9A69B0FCB55A}" destId="{1A6F01EF-0A64-423A-B7BF-72DCC8DA02CF}" srcOrd="0" destOrd="0" presId="urn:microsoft.com/office/officeart/2009/layout/CircleArrowProcess"/>
    <dgm:cxn modelId="{3B432913-3A24-4458-8BC5-9A0BB15DA5DF}" srcId="{EE998254-FE99-4041-85F2-803918FACA6C}" destId="{AE59C5B5-B85B-4E37-A0F3-9A69B0FCB55A}" srcOrd="0" destOrd="0" parTransId="{2BD665AC-708D-4DF5-82DD-DDAFDEEA6032}" sibTransId="{7725152D-039E-42E8-898F-32FC04FDEFAD}"/>
    <dgm:cxn modelId="{DED3632A-8B45-4B89-A028-C286C532BBF8}" type="presParOf" srcId="{54B62F56-262E-459D-A60B-D0DB9B62C28E}" destId="{4F364422-BF3A-4203-81C5-09F52DD3082B}" srcOrd="0" destOrd="0" presId="urn:microsoft.com/office/officeart/2009/layout/CircleArrowProcess"/>
    <dgm:cxn modelId="{C62524E5-CC7C-4085-9CA2-B90135394C2A}" type="presParOf" srcId="{4F364422-BF3A-4203-81C5-09F52DD3082B}" destId="{80D01260-F46C-4421-9C40-C1491D006586}" srcOrd="0" destOrd="0" presId="urn:microsoft.com/office/officeart/2009/layout/CircleArrowProcess"/>
    <dgm:cxn modelId="{5CE49D71-52FA-4D0B-AD8C-C98A3B0B31F8}" type="presParOf" srcId="{54B62F56-262E-459D-A60B-D0DB9B62C28E}" destId="{1A6F01EF-0A64-423A-B7BF-72DCC8DA02CF}" srcOrd="1" destOrd="0" presId="urn:microsoft.com/office/officeart/2009/layout/CircleArrowProcess"/>
    <dgm:cxn modelId="{83AB03C5-8E74-4852-A83C-85F976F97B36}" type="presParOf" srcId="{54B62F56-262E-459D-A60B-D0DB9B62C28E}" destId="{FDC061C9-EF5B-4A5B-B5A8-70A31AFB1F86}" srcOrd="2" destOrd="0" presId="urn:microsoft.com/office/officeart/2009/layout/CircleArrowProcess"/>
    <dgm:cxn modelId="{BA6072B4-941B-426E-A819-99BC7156CD60}" type="presParOf" srcId="{FDC061C9-EF5B-4A5B-B5A8-70A31AFB1F86}" destId="{8B399E11-855F-4A9B-8ECA-2C82EECB1736}" srcOrd="0" destOrd="0" presId="urn:microsoft.com/office/officeart/2009/layout/CircleArrowProcess"/>
    <dgm:cxn modelId="{081D88C6-9F4D-43B5-8B4F-5844ACC8F6D1}" type="presParOf" srcId="{54B62F56-262E-459D-A60B-D0DB9B62C28E}" destId="{B18C1A45-94CE-48DC-A2C4-C039E27822DB}" srcOrd="3" destOrd="0" presId="urn:microsoft.com/office/officeart/2009/layout/CircleArrowProcess"/>
    <dgm:cxn modelId="{A46E6F24-C1F9-4D3D-886F-A9C41AB0670F}" type="presParOf" srcId="{54B62F56-262E-459D-A60B-D0DB9B62C28E}" destId="{068969D3-7AF1-451A-8977-BE01DE25F0B4}" srcOrd="4" destOrd="0" presId="urn:microsoft.com/office/officeart/2009/layout/CircleArrowProcess"/>
    <dgm:cxn modelId="{3D6C8B1B-BEA7-43C3-99B3-65B7713BE4E9}" type="presParOf" srcId="{068969D3-7AF1-451A-8977-BE01DE25F0B4}" destId="{8E82325E-3E34-45EE-A005-0E8EC585BC33}" srcOrd="0" destOrd="0" presId="urn:microsoft.com/office/officeart/2009/layout/CircleArrowProcess"/>
    <dgm:cxn modelId="{30898AEC-0088-41ED-AA59-02735BA2D76B}" type="presParOf" srcId="{54B62F56-262E-459D-A60B-D0DB9B62C28E}" destId="{F20BC403-EC74-4278-A24C-41B00219C884}"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D13B97-D9C4-47C5-A198-2D1D48D11453}" type="doc">
      <dgm:prSet loTypeId="urn:microsoft.com/office/officeart/2005/8/layout/funnel1" loCatId="process" qsTypeId="urn:microsoft.com/office/officeart/2005/8/quickstyle/simple5" qsCatId="simple" csTypeId="urn:microsoft.com/office/officeart/2005/8/colors/colorful3" csCatId="colorful" phldr="1"/>
      <dgm:spPr/>
      <dgm:t>
        <a:bodyPr/>
        <a:lstStyle/>
        <a:p>
          <a:endParaRPr lang="en-US"/>
        </a:p>
      </dgm:t>
    </dgm:pt>
    <dgm:pt modelId="{F8D2C536-550E-44E0-A67E-77DBC7D51AD9}">
      <dgm:prSet phldrT="[Text]"/>
      <dgm:spPr/>
      <dgm:t>
        <a:bodyPr/>
        <a:lstStyle/>
        <a:p>
          <a:r>
            <a:rPr lang="fa-IR" dirty="0" smtClean="0"/>
            <a:t>ترابی</a:t>
          </a:r>
          <a:endParaRPr lang="en-US" dirty="0"/>
        </a:p>
      </dgm:t>
    </dgm:pt>
    <dgm:pt modelId="{7DF50147-556D-4609-ADF9-611CFA99A1BC}" type="parTrans" cxnId="{3807F4B6-BBCC-44CE-9B3D-C478AA96175F}">
      <dgm:prSet/>
      <dgm:spPr/>
      <dgm:t>
        <a:bodyPr/>
        <a:lstStyle/>
        <a:p>
          <a:endParaRPr lang="en-US"/>
        </a:p>
      </dgm:t>
    </dgm:pt>
    <dgm:pt modelId="{D5B1E3A3-E64D-4370-BDB0-A8775556571D}" type="sibTrans" cxnId="{3807F4B6-BBCC-44CE-9B3D-C478AA96175F}">
      <dgm:prSet/>
      <dgm:spPr/>
      <dgm:t>
        <a:bodyPr/>
        <a:lstStyle/>
        <a:p>
          <a:endParaRPr lang="en-US"/>
        </a:p>
      </dgm:t>
    </dgm:pt>
    <dgm:pt modelId="{BA2DF216-5362-46CC-B6CD-A7A8167E190F}">
      <dgm:prSet phldrT="[Text]"/>
      <dgm:spPr/>
      <dgm:t>
        <a:bodyPr/>
        <a:lstStyle/>
        <a:p>
          <a:r>
            <a:rPr lang="fa-IR" dirty="0" smtClean="0"/>
            <a:t>همکاران</a:t>
          </a:r>
          <a:endParaRPr lang="en-US" dirty="0"/>
        </a:p>
      </dgm:t>
    </dgm:pt>
    <dgm:pt modelId="{243EDD20-9996-486C-9E02-57BC9870E286}" type="parTrans" cxnId="{1C90FE6F-9823-41DA-84A9-F27DFBD1C8AB}">
      <dgm:prSet/>
      <dgm:spPr/>
      <dgm:t>
        <a:bodyPr/>
        <a:lstStyle/>
        <a:p>
          <a:endParaRPr lang="en-US"/>
        </a:p>
      </dgm:t>
    </dgm:pt>
    <dgm:pt modelId="{64238280-1255-47F2-AE63-75BD477835A5}" type="sibTrans" cxnId="{1C90FE6F-9823-41DA-84A9-F27DFBD1C8AB}">
      <dgm:prSet/>
      <dgm:spPr/>
      <dgm:t>
        <a:bodyPr/>
        <a:lstStyle/>
        <a:p>
          <a:endParaRPr lang="en-US"/>
        </a:p>
      </dgm:t>
    </dgm:pt>
    <dgm:pt modelId="{AAC8260A-8F8D-4074-BDF2-DA0803411022}">
      <dgm:prSet phldrT="[Text]"/>
      <dgm:spPr/>
      <dgm:t>
        <a:bodyPr/>
        <a:lstStyle/>
        <a:p>
          <a:r>
            <a:rPr lang="fa-IR" dirty="0" smtClean="0"/>
            <a:t>1396</a:t>
          </a:r>
          <a:endParaRPr lang="en-US" dirty="0"/>
        </a:p>
      </dgm:t>
    </dgm:pt>
    <dgm:pt modelId="{A8D8D1B0-1B0A-48CB-98D6-6B9BD000E630}" type="parTrans" cxnId="{8480C1DD-DE8E-4C82-83D3-E24AE45857AF}">
      <dgm:prSet/>
      <dgm:spPr/>
      <dgm:t>
        <a:bodyPr/>
        <a:lstStyle/>
        <a:p>
          <a:endParaRPr lang="en-US"/>
        </a:p>
      </dgm:t>
    </dgm:pt>
    <dgm:pt modelId="{F3EC1B33-374B-4FF6-9051-BF64C400A65F}" type="sibTrans" cxnId="{8480C1DD-DE8E-4C82-83D3-E24AE45857AF}">
      <dgm:prSet/>
      <dgm:spPr/>
      <dgm:t>
        <a:bodyPr/>
        <a:lstStyle/>
        <a:p>
          <a:endParaRPr lang="en-US"/>
        </a:p>
      </dgm:t>
    </dgm:pt>
    <dgm:pt modelId="{6D53415F-0FDD-4B8B-BA54-AACA7DEB21CB}">
      <dgm:prSet phldrT="[Text]" custT="1"/>
      <dgm:spPr/>
      <dgm:t>
        <a:bodyPr/>
        <a:lstStyle/>
        <a:p>
          <a:pPr algn="ctr"/>
          <a:r>
            <a:rPr lang="fa-IR" sz="1800" dirty="0" smtClean="0">
              <a:cs typeface="2  Koodak" panose="00000700000000000000" pitchFamily="2" charset="-78"/>
            </a:rPr>
            <a:t>استفاده از پلیمر های سنتزی را میتوان رویکردی جدید و روبه رشد در بهبود هموستاز خون دانست </a:t>
          </a:r>
          <a:endParaRPr lang="en-US" sz="1800" dirty="0">
            <a:cs typeface="2  Koodak" panose="00000700000000000000" pitchFamily="2" charset="-78"/>
          </a:endParaRPr>
        </a:p>
      </dgm:t>
    </dgm:pt>
    <dgm:pt modelId="{DF7BFCFA-CD85-4BBE-929C-6E711270D0C2}" type="parTrans" cxnId="{A9907E9E-DEC6-41E0-A6B8-7B684BAAF452}">
      <dgm:prSet/>
      <dgm:spPr/>
      <dgm:t>
        <a:bodyPr/>
        <a:lstStyle/>
        <a:p>
          <a:endParaRPr lang="en-US"/>
        </a:p>
      </dgm:t>
    </dgm:pt>
    <dgm:pt modelId="{77B13121-21E1-44BB-9928-AB05BCF699EB}" type="sibTrans" cxnId="{A9907E9E-DEC6-41E0-A6B8-7B684BAAF452}">
      <dgm:prSet/>
      <dgm:spPr/>
      <dgm:t>
        <a:bodyPr/>
        <a:lstStyle/>
        <a:p>
          <a:endParaRPr lang="en-US"/>
        </a:p>
      </dgm:t>
    </dgm:pt>
    <dgm:pt modelId="{DC6B3963-2481-4DF9-B148-F1962525CE44}" type="pres">
      <dgm:prSet presAssocID="{91D13B97-D9C4-47C5-A198-2D1D48D11453}" presName="Name0" presStyleCnt="0">
        <dgm:presLayoutVars>
          <dgm:chMax val="4"/>
          <dgm:resizeHandles val="exact"/>
        </dgm:presLayoutVars>
      </dgm:prSet>
      <dgm:spPr/>
      <dgm:t>
        <a:bodyPr/>
        <a:lstStyle/>
        <a:p>
          <a:endParaRPr lang="en-US"/>
        </a:p>
      </dgm:t>
    </dgm:pt>
    <dgm:pt modelId="{64FB69B9-B343-4DCF-9E6E-6470253699A7}" type="pres">
      <dgm:prSet presAssocID="{91D13B97-D9C4-47C5-A198-2D1D48D11453}" presName="ellipse" presStyleLbl="trBgShp" presStyleIdx="0" presStyleCnt="1"/>
      <dgm:spPr/>
    </dgm:pt>
    <dgm:pt modelId="{415F0998-B918-4EDF-BEFB-C220317F4DC5}" type="pres">
      <dgm:prSet presAssocID="{91D13B97-D9C4-47C5-A198-2D1D48D11453}" presName="arrow1" presStyleLbl="fgShp" presStyleIdx="0" presStyleCnt="1"/>
      <dgm:spPr/>
    </dgm:pt>
    <dgm:pt modelId="{A0CAF624-720D-455E-B03D-F8C68B315184}" type="pres">
      <dgm:prSet presAssocID="{91D13B97-D9C4-47C5-A198-2D1D48D11453}" presName="rectangle" presStyleLbl="revTx" presStyleIdx="0" presStyleCnt="1" custScaleY="47082" custLinFactNeighborX="-2457" custLinFactNeighborY="45911">
        <dgm:presLayoutVars>
          <dgm:bulletEnabled val="1"/>
        </dgm:presLayoutVars>
      </dgm:prSet>
      <dgm:spPr/>
      <dgm:t>
        <a:bodyPr/>
        <a:lstStyle/>
        <a:p>
          <a:endParaRPr lang="en-US"/>
        </a:p>
      </dgm:t>
    </dgm:pt>
    <dgm:pt modelId="{FFDF10A4-9AAA-43F5-89F5-C05936449440}" type="pres">
      <dgm:prSet presAssocID="{BA2DF216-5362-46CC-B6CD-A7A8167E190F}" presName="item1" presStyleLbl="node1" presStyleIdx="0" presStyleCnt="3">
        <dgm:presLayoutVars>
          <dgm:bulletEnabled val="1"/>
        </dgm:presLayoutVars>
      </dgm:prSet>
      <dgm:spPr/>
      <dgm:t>
        <a:bodyPr/>
        <a:lstStyle/>
        <a:p>
          <a:endParaRPr lang="en-US"/>
        </a:p>
      </dgm:t>
    </dgm:pt>
    <dgm:pt modelId="{D92B0366-D148-4D9F-8648-7DD287FF37FC}" type="pres">
      <dgm:prSet presAssocID="{AAC8260A-8F8D-4074-BDF2-DA0803411022}" presName="item2" presStyleLbl="node1" presStyleIdx="1" presStyleCnt="3">
        <dgm:presLayoutVars>
          <dgm:bulletEnabled val="1"/>
        </dgm:presLayoutVars>
      </dgm:prSet>
      <dgm:spPr/>
      <dgm:t>
        <a:bodyPr/>
        <a:lstStyle/>
        <a:p>
          <a:endParaRPr lang="en-US"/>
        </a:p>
      </dgm:t>
    </dgm:pt>
    <dgm:pt modelId="{0F9C74FA-6842-4EF3-88E3-CFD7C9D6196A}" type="pres">
      <dgm:prSet presAssocID="{6D53415F-0FDD-4B8B-BA54-AACA7DEB21CB}" presName="item3" presStyleLbl="node1" presStyleIdx="2" presStyleCnt="3">
        <dgm:presLayoutVars>
          <dgm:bulletEnabled val="1"/>
        </dgm:presLayoutVars>
      </dgm:prSet>
      <dgm:spPr/>
      <dgm:t>
        <a:bodyPr/>
        <a:lstStyle/>
        <a:p>
          <a:endParaRPr lang="en-US"/>
        </a:p>
      </dgm:t>
    </dgm:pt>
    <dgm:pt modelId="{4ACB6720-88EC-4C2F-BAC7-AFADDB0386BF}" type="pres">
      <dgm:prSet presAssocID="{91D13B97-D9C4-47C5-A198-2D1D48D11453}" presName="funnel" presStyleLbl="trAlignAcc1" presStyleIdx="0" presStyleCnt="1" custLinFactNeighborX="-2170" custLinFactNeighborY="-1332"/>
      <dgm:spPr/>
    </dgm:pt>
  </dgm:ptLst>
  <dgm:cxnLst>
    <dgm:cxn modelId="{2746A337-EC28-4A81-90CE-D897944C1EBA}" type="presOf" srcId="{BA2DF216-5362-46CC-B6CD-A7A8167E190F}" destId="{D92B0366-D148-4D9F-8648-7DD287FF37FC}" srcOrd="0" destOrd="0" presId="urn:microsoft.com/office/officeart/2005/8/layout/funnel1"/>
    <dgm:cxn modelId="{51A04977-BF5B-4643-A2C9-D234D61F4C85}" type="presOf" srcId="{AAC8260A-8F8D-4074-BDF2-DA0803411022}" destId="{FFDF10A4-9AAA-43F5-89F5-C05936449440}" srcOrd="0" destOrd="0" presId="urn:microsoft.com/office/officeart/2005/8/layout/funnel1"/>
    <dgm:cxn modelId="{609F03A4-218D-4279-A0AA-088B7834B1BB}" type="presOf" srcId="{F8D2C536-550E-44E0-A67E-77DBC7D51AD9}" destId="{0F9C74FA-6842-4EF3-88E3-CFD7C9D6196A}" srcOrd="0" destOrd="0" presId="urn:microsoft.com/office/officeart/2005/8/layout/funnel1"/>
    <dgm:cxn modelId="{A9907E9E-DEC6-41E0-A6B8-7B684BAAF452}" srcId="{91D13B97-D9C4-47C5-A198-2D1D48D11453}" destId="{6D53415F-0FDD-4B8B-BA54-AACA7DEB21CB}" srcOrd="3" destOrd="0" parTransId="{DF7BFCFA-CD85-4BBE-929C-6E711270D0C2}" sibTransId="{77B13121-21E1-44BB-9928-AB05BCF699EB}"/>
    <dgm:cxn modelId="{1C90FE6F-9823-41DA-84A9-F27DFBD1C8AB}" srcId="{91D13B97-D9C4-47C5-A198-2D1D48D11453}" destId="{BA2DF216-5362-46CC-B6CD-A7A8167E190F}" srcOrd="1" destOrd="0" parTransId="{243EDD20-9996-486C-9E02-57BC9870E286}" sibTransId="{64238280-1255-47F2-AE63-75BD477835A5}"/>
    <dgm:cxn modelId="{DE624AC2-215F-4BE8-B9C1-689FAA7BE0D5}" type="presOf" srcId="{91D13B97-D9C4-47C5-A198-2D1D48D11453}" destId="{DC6B3963-2481-4DF9-B148-F1962525CE44}" srcOrd="0" destOrd="0" presId="urn:microsoft.com/office/officeart/2005/8/layout/funnel1"/>
    <dgm:cxn modelId="{D4287C43-A417-46E4-BE67-F9E6FC284BE8}" type="presOf" srcId="{6D53415F-0FDD-4B8B-BA54-AACA7DEB21CB}" destId="{A0CAF624-720D-455E-B03D-F8C68B315184}" srcOrd="0" destOrd="0" presId="urn:microsoft.com/office/officeart/2005/8/layout/funnel1"/>
    <dgm:cxn modelId="{8480C1DD-DE8E-4C82-83D3-E24AE45857AF}" srcId="{91D13B97-D9C4-47C5-A198-2D1D48D11453}" destId="{AAC8260A-8F8D-4074-BDF2-DA0803411022}" srcOrd="2" destOrd="0" parTransId="{A8D8D1B0-1B0A-48CB-98D6-6B9BD000E630}" sibTransId="{F3EC1B33-374B-4FF6-9051-BF64C400A65F}"/>
    <dgm:cxn modelId="{3807F4B6-BBCC-44CE-9B3D-C478AA96175F}" srcId="{91D13B97-D9C4-47C5-A198-2D1D48D11453}" destId="{F8D2C536-550E-44E0-A67E-77DBC7D51AD9}" srcOrd="0" destOrd="0" parTransId="{7DF50147-556D-4609-ADF9-611CFA99A1BC}" sibTransId="{D5B1E3A3-E64D-4370-BDB0-A8775556571D}"/>
    <dgm:cxn modelId="{735FFE79-E379-4209-B1E5-AD52606DEBE0}" type="presParOf" srcId="{DC6B3963-2481-4DF9-B148-F1962525CE44}" destId="{64FB69B9-B343-4DCF-9E6E-6470253699A7}" srcOrd="0" destOrd="0" presId="urn:microsoft.com/office/officeart/2005/8/layout/funnel1"/>
    <dgm:cxn modelId="{A7690775-B21D-4643-9568-C241FCF8EC63}" type="presParOf" srcId="{DC6B3963-2481-4DF9-B148-F1962525CE44}" destId="{415F0998-B918-4EDF-BEFB-C220317F4DC5}" srcOrd="1" destOrd="0" presId="urn:microsoft.com/office/officeart/2005/8/layout/funnel1"/>
    <dgm:cxn modelId="{3C42187E-E4E9-492E-BEFA-0E9ABB943823}" type="presParOf" srcId="{DC6B3963-2481-4DF9-B148-F1962525CE44}" destId="{A0CAF624-720D-455E-B03D-F8C68B315184}" srcOrd="2" destOrd="0" presId="urn:microsoft.com/office/officeart/2005/8/layout/funnel1"/>
    <dgm:cxn modelId="{6450B445-EBB9-4166-A1C1-3EC228BF90B4}" type="presParOf" srcId="{DC6B3963-2481-4DF9-B148-F1962525CE44}" destId="{FFDF10A4-9AAA-43F5-89F5-C05936449440}" srcOrd="3" destOrd="0" presId="urn:microsoft.com/office/officeart/2005/8/layout/funnel1"/>
    <dgm:cxn modelId="{40A3F631-A2B0-46B7-BECE-B42CDC4F2774}" type="presParOf" srcId="{DC6B3963-2481-4DF9-B148-F1962525CE44}" destId="{D92B0366-D148-4D9F-8648-7DD287FF37FC}" srcOrd="4" destOrd="0" presId="urn:microsoft.com/office/officeart/2005/8/layout/funnel1"/>
    <dgm:cxn modelId="{ECE6B90F-A9F7-44F5-8C12-9DCF7FF9666D}" type="presParOf" srcId="{DC6B3963-2481-4DF9-B148-F1962525CE44}" destId="{0F9C74FA-6842-4EF3-88E3-CFD7C9D6196A}" srcOrd="5" destOrd="0" presId="urn:microsoft.com/office/officeart/2005/8/layout/funnel1"/>
    <dgm:cxn modelId="{AB196A36-E1F5-4713-9FE2-69745FE48BEF}" type="presParOf" srcId="{DC6B3963-2481-4DF9-B148-F1962525CE44}" destId="{4ACB6720-88EC-4C2F-BAC7-AFADDB0386BF}"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136A90-6B59-45AD-BBA1-85AFD032E8F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20EFBB7-0769-4554-96E3-51B5B6698D5A}">
      <dgm:prSet phldrT="[Text]"/>
      <dgm:spPr>
        <a:solidFill>
          <a:schemeClr val="accent5">
            <a:lumMod val="50000"/>
          </a:schemeClr>
        </a:solidFill>
      </dgm:spPr>
      <dgm:t>
        <a:bodyPr/>
        <a:lstStyle/>
        <a:p>
          <a:endParaRPr lang="en-US" dirty="0">
            <a:latin typeface="Tahoma" panose="020B0604030504040204" pitchFamily="34" charset="0"/>
            <a:ea typeface="Tahoma" panose="020B0604030504040204" pitchFamily="34" charset="0"/>
            <a:cs typeface="Tahoma" panose="020B0604030504040204" pitchFamily="34" charset="0"/>
          </a:endParaRPr>
        </a:p>
      </dgm:t>
    </dgm:pt>
    <dgm:pt modelId="{B5DFE748-686E-4A08-944E-9D07F9FA6B48}" type="parTrans" cxnId="{17C9D25A-BC5F-418E-9A4A-29DD9C57BD39}">
      <dgm:prSet/>
      <dgm:spPr/>
      <dgm:t>
        <a:bodyPr/>
        <a:lstStyle/>
        <a:p>
          <a:endParaRPr lang="en-US"/>
        </a:p>
      </dgm:t>
    </dgm:pt>
    <dgm:pt modelId="{FD3AFE35-532F-4AE8-BAB4-DFA3B4B611F6}" type="sibTrans" cxnId="{17C9D25A-BC5F-418E-9A4A-29DD9C57BD39}">
      <dgm:prSet/>
      <dgm:spPr/>
      <dgm:t>
        <a:bodyPr/>
        <a:lstStyle/>
        <a:p>
          <a:endParaRPr lang="en-US"/>
        </a:p>
      </dgm:t>
    </dgm:pt>
    <dgm:pt modelId="{A533B6C7-3203-4AEE-95BC-E867D49C88B5}">
      <dgm:prSet phldrT="[Text]"/>
      <dgm:spPr>
        <a:solidFill>
          <a:schemeClr val="accent2">
            <a:lumMod val="75000"/>
          </a:schemeClr>
        </a:solidFill>
      </dgm:spPr>
      <dgm:t>
        <a:bodyPr/>
        <a:lstStyle/>
        <a:p>
          <a:endParaRPr lang="en-US" dirty="0">
            <a:latin typeface="Tahoma" panose="020B0604030504040204" pitchFamily="34" charset="0"/>
            <a:ea typeface="Tahoma" panose="020B0604030504040204" pitchFamily="34" charset="0"/>
            <a:cs typeface="Tahoma" panose="020B0604030504040204" pitchFamily="34" charset="0"/>
          </a:endParaRPr>
        </a:p>
      </dgm:t>
    </dgm:pt>
    <dgm:pt modelId="{4FCAF1A9-8A97-45AC-B4A5-B91AEE5BC9BB}" type="parTrans" cxnId="{0FE563DE-8338-4B45-BCFD-251C8642CABA}">
      <dgm:prSet/>
      <dgm:spPr/>
      <dgm:t>
        <a:bodyPr/>
        <a:lstStyle/>
        <a:p>
          <a:endParaRPr lang="en-US"/>
        </a:p>
      </dgm:t>
    </dgm:pt>
    <dgm:pt modelId="{634EAA8A-B09B-42FE-8301-99FBFB2B9BD8}" type="sibTrans" cxnId="{0FE563DE-8338-4B45-BCFD-251C8642CABA}">
      <dgm:prSet/>
      <dgm:spPr/>
      <dgm:t>
        <a:bodyPr/>
        <a:lstStyle/>
        <a:p>
          <a:endParaRPr lang="en-US"/>
        </a:p>
      </dgm:t>
    </dgm:pt>
    <dgm:pt modelId="{4A4045ED-A119-4AA6-9C68-5FB2FD000427}">
      <dgm:prSet phldrT="[Text]"/>
      <dgm:spPr>
        <a:solidFill>
          <a:schemeClr val="accent4">
            <a:lumMod val="50000"/>
          </a:schemeClr>
        </a:solidFill>
      </dgm:spPr>
      <dgm:t>
        <a:bodyPr/>
        <a:lstStyle/>
        <a:p>
          <a:endParaRPr lang="en-US" dirty="0">
            <a:latin typeface="Tahoma" panose="020B0604030504040204" pitchFamily="34" charset="0"/>
            <a:ea typeface="Tahoma" panose="020B0604030504040204" pitchFamily="34" charset="0"/>
            <a:cs typeface="Tahoma" panose="020B0604030504040204" pitchFamily="34" charset="0"/>
          </a:endParaRPr>
        </a:p>
      </dgm:t>
    </dgm:pt>
    <dgm:pt modelId="{3AFC7164-9B18-4D91-8BCD-E06AEDF44A1B}" type="parTrans" cxnId="{1BD59E24-EEF8-4998-8DB1-3343142CAF57}">
      <dgm:prSet/>
      <dgm:spPr/>
      <dgm:t>
        <a:bodyPr/>
        <a:lstStyle/>
        <a:p>
          <a:endParaRPr lang="en-US"/>
        </a:p>
      </dgm:t>
    </dgm:pt>
    <dgm:pt modelId="{858335E1-0756-4935-AE41-5B216DCCD948}" type="sibTrans" cxnId="{1BD59E24-EEF8-4998-8DB1-3343142CAF57}">
      <dgm:prSet/>
      <dgm:spPr/>
      <dgm:t>
        <a:bodyPr/>
        <a:lstStyle/>
        <a:p>
          <a:endParaRPr lang="en-US"/>
        </a:p>
      </dgm:t>
    </dgm:pt>
    <dgm:pt modelId="{9E1DF84F-3A5F-4707-B089-764B4DF3EA30}" type="pres">
      <dgm:prSet presAssocID="{2A136A90-6B59-45AD-BBA1-85AFD032E8F8}" presName="Name0" presStyleCnt="0">
        <dgm:presLayoutVars>
          <dgm:chMax/>
          <dgm:chPref val="3"/>
          <dgm:dir/>
          <dgm:animOne val="branch"/>
          <dgm:animLvl val="lvl"/>
        </dgm:presLayoutVars>
      </dgm:prSet>
      <dgm:spPr/>
      <dgm:t>
        <a:bodyPr/>
        <a:lstStyle/>
        <a:p>
          <a:endParaRPr lang="en-US"/>
        </a:p>
      </dgm:t>
    </dgm:pt>
    <dgm:pt modelId="{E8B296DC-8556-4A9C-9D73-11F90AAA9A37}" type="pres">
      <dgm:prSet presAssocID="{620EFBB7-0769-4554-96E3-51B5B6698D5A}" presName="composite" presStyleCnt="0"/>
      <dgm:spPr/>
    </dgm:pt>
    <dgm:pt modelId="{CD31410F-33D6-4D20-9841-3271DB5D5B9E}" type="pres">
      <dgm:prSet presAssocID="{620EFBB7-0769-4554-96E3-51B5B6698D5A}" presName="FirstChild" presStyleLbl="revTx" presStyleIdx="0" presStyleCnt="3">
        <dgm:presLayoutVars>
          <dgm:chMax val="0"/>
          <dgm:chPref val="0"/>
          <dgm:bulletEnabled val="1"/>
        </dgm:presLayoutVars>
      </dgm:prSet>
      <dgm:spPr/>
    </dgm:pt>
    <dgm:pt modelId="{714E7A87-442B-487F-A35B-E273771A6891}" type="pres">
      <dgm:prSet presAssocID="{620EFBB7-0769-4554-96E3-51B5B6698D5A}" presName="Parent" presStyleLbl="alignNode1" presStyleIdx="0" presStyleCnt="3" custLinFactX="100000" custLinFactNeighborX="183075" custLinFactNeighborY="885">
        <dgm:presLayoutVars>
          <dgm:chMax val="3"/>
          <dgm:chPref val="3"/>
          <dgm:bulletEnabled val="1"/>
        </dgm:presLayoutVars>
      </dgm:prSet>
      <dgm:spPr/>
      <dgm:t>
        <a:bodyPr/>
        <a:lstStyle/>
        <a:p>
          <a:endParaRPr lang="en-US"/>
        </a:p>
      </dgm:t>
    </dgm:pt>
    <dgm:pt modelId="{D4DBD740-F383-45BD-A4CD-21A7A809562D}" type="pres">
      <dgm:prSet presAssocID="{620EFBB7-0769-4554-96E3-51B5B6698D5A}" presName="Accent" presStyleLbl="parChTrans1D1" presStyleIdx="0" presStyleCnt="3"/>
      <dgm:spPr/>
    </dgm:pt>
    <dgm:pt modelId="{9B6A3D58-78D5-45DB-8838-A360A1CC059E}" type="pres">
      <dgm:prSet presAssocID="{FD3AFE35-532F-4AE8-BAB4-DFA3B4B611F6}" presName="sibTrans" presStyleCnt="0"/>
      <dgm:spPr/>
    </dgm:pt>
    <dgm:pt modelId="{A1A1FC34-249E-4756-B783-F5D98556666D}" type="pres">
      <dgm:prSet presAssocID="{A533B6C7-3203-4AEE-95BC-E867D49C88B5}" presName="composite" presStyleCnt="0"/>
      <dgm:spPr/>
    </dgm:pt>
    <dgm:pt modelId="{1071FDFA-69A6-444E-81C1-B43C46B397EC}" type="pres">
      <dgm:prSet presAssocID="{A533B6C7-3203-4AEE-95BC-E867D49C88B5}" presName="FirstChild" presStyleLbl="revTx" presStyleIdx="1" presStyleCnt="3">
        <dgm:presLayoutVars>
          <dgm:chMax val="0"/>
          <dgm:chPref val="0"/>
          <dgm:bulletEnabled val="1"/>
        </dgm:presLayoutVars>
      </dgm:prSet>
      <dgm:spPr/>
    </dgm:pt>
    <dgm:pt modelId="{126B387B-3649-465C-8E3C-136D43CB5F6D}" type="pres">
      <dgm:prSet presAssocID="{A533B6C7-3203-4AEE-95BC-E867D49C88B5}" presName="Parent" presStyleLbl="alignNode1" presStyleIdx="1" presStyleCnt="3" custLinFactX="100000" custLinFactNeighborX="183075">
        <dgm:presLayoutVars>
          <dgm:chMax val="3"/>
          <dgm:chPref val="3"/>
          <dgm:bulletEnabled val="1"/>
        </dgm:presLayoutVars>
      </dgm:prSet>
      <dgm:spPr/>
      <dgm:t>
        <a:bodyPr/>
        <a:lstStyle/>
        <a:p>
          <a:endParaRPr lang="en-US"/>
        </a:p>
      </dgm:t>
    </dgm:pt>
    <dgm:pt modelId="{120FF23A-24FE-43C0-A7C8-B9C0F629A460}" type="pres">
      <dgm:prSet presAssocID="{A533B6C7-3203-4AEE-95BC-E867D49C88B5}" presName="Accent" presStyleLbl="parChTrans1D1" presStyleIdx="1" presStyleCnt="3"/>
      <dgm:spPr/>
    </dgm:pt>
    <dgm:pt modelId="{FE460270-BF78-479C-B4A1-FA5AE530D3ED}" type="pres">
      <dgm:prSet presAssocID="{634EAA8A-B09B-42FE-8301-99FBFB2B9BD8}" presName="sibTrans" presStyleCnt="0"/>
      <dgm:spPr/>
    </dgm:pt>
    <dgm:pt modelId="{B47F2DA8-B73C-473B-8E90-FA812FBCBE6A}" type="pres">
      <dgm:prSet presAssocID="{4A4045ED-A119-4AA6-9C68-5FB2FD000427}" presName="composite" presStyleCnt="0"/>
      <dgm:spPr/>
    </dgm:pt>
    <dgm:pt modelId="{6A036518-6928-4F73-BB96-4F5718FF5CB0}" type="pres">
      <dgm:prSet presAssocID="{4A4045ED-A119-4AA6-9C68-5FB2FD000427}" presName="FirstChild" presStyleLbl="revTx" presStyleIdx="2" presStyleCnt="3">
        <dgm:presLayoutVars>
          <dgm:chMax val="0"/>
          <dgm:chPref val="0"/>
          <dgm:bulletEnabled val="1"/>
        </dgm:presLayoutVars>
      </dgm:prSet>
      <dgm:spPr/>
    </dgm:pt>
    <dgm:pt modelId="{948E4E8D-A61C-4413-9722-C5BBCCFEE403}" type="pres">
      <dgm:prSet presAssocID="{4A4045ED-A119-4AA6-9C68-5FB2FD000427}" presName="Parent" presStyleLbl="alignNode1" presStyleIdx="2" presStyleCnt="3" custLinFactX="100000" custLinFactNeighborX="183075" custLinFactNeighborY="-2458">
        <dgm:presLayoutVars>
          <dgm:chMax val="3"/>
          <dgm:chPref val="3"/>
          <dgm:bulletEnabled val="1"/>
        </dgm:presLayoutVars>
      </dgm:prSet>
      <dgm:spPr/>
      <dgm:t>
        <a:bodyPr/>
        <a:lstStyle/>
        <a:p>
          <a:endParaRPr lang="en-US"/>
        </a:p>
      </dgm:t>
    </dgm:pt>
    <dgm:pt modelId="{E9EBC97A-03FA-428E-8210-626113AB3F15}" type="pres">
      <dgm:prSet presAssocID="{4A4045ED-A119-4AA6-9C68-5FB2FD000427}" presName="Accent" presStyleLbl="parChTrans1D1" presStyleIdx="2" presStyleCnt="3"/>
      <dgm:spPr/>
    </dgm:pt>
  </dgm:ptLst>
  <dgm:cxnLst>
    <dgm:cxn modelId="{C8691A9D-460D-4EF6-9628-65433D290088}" type="presOf" srcId="{4A4045ED-A119-4AA6-9C68-5FB2FD000427}" destId="{948E4E8D-A61C-4413-9722-C5BBCCFEE403}" srcOrd="0" destOrd="0" presId="urn:microsoft.com/office/officeart/2011/layout/TabList"/>
    <dgm:cxn modelId="{0FE563DE-8338-4B45-BCFD-251C8642CABA}" srcId="{2A136A90-6B59-45AD-BBA1-85AFD032E8F8}" destId="{A533B6C7-3203-4AEE-95BC-E867D49C88B5}" srcOrd="1" destOrd="0" parTransId="{4FCAF1A9-8A97-45AC-B4A5-B91AEE5BC9BB}" sibTransId="{634EAA8A-B09B-42FE-8301-99FBFB2B9BD8}"/>
    <dgm:cxn modelId="{1BD59E24-EEF8-4998-8DB1-3343142CAF57}" srcId="{2A136A90-6B59-45AD-BBA1-85AFD032E8F8}" destId="{4A4045ED-A119-4AA6-9C68-5FB2FD000427}" srcOrd="2" destOrd="0" parTransId="{3AFC7164-9B18-4D91-8BCD-E06AEDF44A1B}" sibTransId="{858335E1-0756-4935-AE41-5B216DCCD948}"/>
    <dgm:cxn modelId="{2D5D1DF1-854B-466C-82B4-6FE08A6C7DE9}" type="presOf" srcId="{A533B6C7-3203-4AEE-95BC-E867D49C88B5}" destId="{126B387B-3649-465C-8E3C-136D43CB5F6D}" srcOrd="0" destOrd="0" presId="urn:microsoft.com/office/officeart/2011/layout/TabList"/>
    <dgm:cxn modelId="{17C9D25A-BC5F-418E-9A4A-29DD9C57BD39}" srcId="{2A136A90-6B59-45AD-BBA1-85AFD032E8F8}" destId="{620EFBB7-0769-4554-96E3-51B5B6698D5A}" srcOrd="0" destOrd="0" parTransId="{B5DFE748-686E-4A08-944E-9D07F9FA6B48}" sibTransId="{FD3AFE35-532F-4AE8-BAB4-DFA3B4B611F6}"/>
    <dgm:cxn modelId="{5585AA8A-A82E-4C0B-AD09-5F8BE8B22443}" type="presOf" srcId="{620EFBB7-0769-4554-96E3-51B5B6698D5A}" destId="{714E7A87-442B-487F-A35B-E273771A6891}" srcOrd="0" destOrd="0" presId="urn:microsoft.com/office/officeart/2011/layout/TabList"/>
    <dgm:cxn modelId="{05098B12-AFF6-4DCE-A4DE-76FC4E4237CA}" type="presOf" srcId="{2A136A90-6B59-45AD-BBA1-85AFD032E8F8}" destId="{9E1DF84F-3A5F-4707-B089-764B4DF3EA30}" srcOrd="0" destOrd="0" presId="urn:microsoft.com/office/officeart/2011/layout/TabList"/>
    <dgm:cxn modelId="{F074E4F2-6AE3-43F0-8D44-F99F97FA1030}" type="presParOf" srcId="{9E1DF84F-3A5F-4707-B089-764B4DF3EA30}" destId="{E8B296DC-8556-4A9C-9D73-11F90AAA9A37}" srcOrd="0" destOrd="0" presId="urn:microsoft.com/office/officeart/2011/layout/TabList"/>
    <dgm:cxn modelId="{8B687D24-9C37-4761-8F01-25E4207A464F}" type="presParOf" srcId="{E8B296DC-8556-4A9C-9D73-11F90AAA9A37}" destId="{CD31410F-33D6-4D20-9841-3271DB5D5B9E}" srcOrd="0" destOrd="0" presId="urn:microsoft.com/office/officeart/2011/layout/TabList"/>
    <dgm:cxn modelId="{D3C1D9D3-7FE9-4ECB-9857-A10E6700CA12}" type="presParOf" srcId="{E8B296DC-8556-4A9C-9D73-11F90AAA9A37}" destId="{714E7A87-442B-487F-A35B-E273771A6891}" srcOrd="1" destOrd="0" presId="urn:microsoft.com/office/officeart/2011/layout/TabList"/>
    <dgm:cxn modelId="{2794D657-57D4-4EF8-B93E-23D251953C2D}" type="presParOf" srcId="{E8B296DC-8556-4A9C-9D73-11F90AAA9A37}" destId="{D4DBD740-F383-45BD-A4CD-21A7A809562D}" srcOrd="2" destOrd="0" presId="urn:microsoft.com/office/officeart/2011/layout/TabList"/>
    <dgm:cxn modelId="{7136562C-D67F-45C0-9D78-D98174EF3943}" type="presParOf" srcId="{9E1DF84F-3A5F-4707-B089-764B4DF3EA30}" destId="{9B6A3D58-78D5-45DB-8838-A360A1CC059E}" srcOrd="1" destOrd="0" presId="urn:microsoft.com/office/officeart/2011/layout/TabList"/>
    <dgm:cxn modelId="{4703CA5D-260E-4719-B2CC-9C76E6C44679}" type="presParOf" srcId="{9E1DF84F-3A5F-4707-B089-764B4DF3EA30}" destId="{A1A1FC34-249E-4756-B783-F5D98556666D}" srcOrd="2" destOrd="0" presId="urn:microsoft.com/office/officeart/2011/layout/TabList"/>
    <dgm:cxn modelId="{AA168A60-9241-4FF1-86CF-0175DDA11487}" type="presParOf" srcId="{A1A1FC34-249E-4756-B783-F5D98556666D}" destId="{1071FDFA-69A6-444E-81C1-B43C46B397EC}" srcOrd="0" destOrd="0" presId="urn:microsoft.com/office/officeart/2011/layout/TabList"/>
    <dgm:cxn modelId="{EB1BC03A-0552-43E5-816B-B7ED73906761}" type="presParOf" srcId="{A1A1FC34-249E-4756-B783-F5D98556666D}" destId="{126B387B-3649-465C-8E3C-136D43CB5F6D}" srcOrd="1" destOrd="0" presId="urn:microsoft.com/office/officeart/2011/layout/TabList"/>
    <dgm:cxn modelId="{51B07FD0-0738-41D5-9A62-C907377409F7}" type="presParOf" srcId="{A1A1FC34-249E-4756-B783-F5D98556666D}" destId="{120FF23A-24FE-43C0-A7C8-B9C0F629A460}" srcOrd="2" destOrd="0" presId="urn:microsoft.com/office/officeart/2011/layout/TabList"/>
    <dgm:cxn modelId="{547C595D-B7D1-4545-92B7-05C4D4C0738A}" type="presParOf" srcId="{9E1DF84F-3A5F-4707-B089-764B4DF3EA30}" destId="{FE460270-BF78-479C-B4A1-FA5AE530D3ED}" srcOrd="3" destOrd="0" presId="urn:microsoft.com/office/officeart/2011/layout/TabList"/>
    <dgm:cxn modelId="{AF1C2DF0-24E7-4F6A-9BAF-095D45AE2E7E}" type="presParOf" srcId="{9E1DF84F-3A5F-4707-B089-764B4DF3EA30}" destId="{B47F2DA8-B73C-473B-8E90-FA812FBCBE6A}" srcOrd="4" destOrd="0" presId="urn:microsoft.com/office/officeart/2011/layout/TabList"/>
    <dgm:cxn modelId="{30942354-B0F1-4D64-8E00-46E93E4C488D}" type="presParOf" srcId="{B47F2DA8-B73C-473B-8E90-FA812FBCBE6A}" destId="{6A036518-6928-4F73-BB96-4F5718FF5CB0}" srcOrd="0" destOrd="0" presId="urn:microsoft.com/office/officeart/2011/layout/TabList"/>
    <dgm:cxn modelId="{6DFFDE89-CA74-4CA5-A66A-826FAE55B8CD}" type="presParOf" srcId="{B47F2DA8-B73C-473B-8E90-FA812FBCBE6A}" destId="{948E4E8D-A61C-4413-9722-C5BBCCFEE403}" srcOrd="1" destOrd="0" presId="urn:microsoft.com/office/officeart/2011/layout/TabList"/>
    <dgm:cxn modelId="{7541EB23-D69A-42DA-A210-39ABFB75E921}" type="presParOf" srcId="{B47F2DA8-B73C-473B-8E90-FA812FBCBE6A}" destId="{E9EBC97A-03FA-428E-8210-626113AB3F15}"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2A136A90-6B59-45AD-BBA1-85AFD032E8F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20EFBB7-0769-4554-96E3-51B5B6698D5A}">
      <dgm:prSet phldrT="[Text]"/>
      <dgm:spPr>
        <a:solidFill>
          <a:schemeClr val="accent5">
            <a:lumMod val="50000"/>
          </a:schemeClr>
        </a:solidFill>
      </dgm:spPr>
      <dgm:t>
        <a:bodyPr/>
        <a:lstStyle/>
        <a:p>
          <a:endParaRPr lang="en-US" dirty="0">
            <a:latin typeface="Tahoma" panose="020B0604030504040204" pitchFamily="34" charset="0"/>
            <a:ea typeface="Tahoma" panose="020B0604030504040204" pitchFamily="34" charset="0"/>
            <a:cs typeface="Tahoma" panose="020B0604030504040204" pitchFamily="34" charset="0"/>
          </a:endParaRPr>
        </a:p>
      </dgm:t>
    </dgm:pt>
    <dgm:pt modelId="{B5DFE748-686E-4A08-944E-9D07F9FA6B48}" type="parTrans" cxnId="{17C9D25A-BC5F-418E-9A4A-29DD9C57BD39}">
      <dgm:prSet/>
      <dgm:spPr/>
      <dgm:t>
        <a:bodyPr/>
        <a:lstStyle/>
        <a:p>
          <a:endParaRPr lang="en-US"/>
        </a:p>
      </dgm:t>
    </dgm:pt>
    <dgm:pt modelId="{FD3AFE35-532F-4AE8-BAB4-DFA3B4B611F6}" type="sibTrans" cxnId="{17C9D25A-BC5F-418E-9A4A-29DD9C57BD39}">
      <dgm:prSet/>
      <dgm:spPr/>
      <dgm:t>
        <a:bodyPr/>
        <a:lstStyle/>
        <a:p>
          <a:endParaRPr lang="en-US"/>
        </a:p>
      </dgm:t>
    </dgm:pt>
    <dgm:pt modelId="{A533B6C7-3203-4AEE-95BC-E867D49C88B5}">
      <dgm:prSet phldrT="[Text]"/>
      <dgm:spPr>
        <a:solidFill>
          <a:schemeClr val="accent2">
            <a:lumMod val="75000"/>
          </a:schemeClr>
        </a:solidFill>
      </dgm:spPr>
      <dgm:t>
        <a:bodyPr/>
        <a:lstStyle/>
        <a:p>
          <a:endParaRPr lang="en-US" dirty="0">
            <a:latin typeface="Tahoma" panose="020B0604030504040204" pitchFamily="34" charset="0"/>
            <a:ea typeface="Tahoma" panose="020B0604030504040204" pitchFamily="34" charset="0"/>
            <a:cs typeface="Tahoma" panose="020B0604030504040204" pitchFamily="34" charset="0"/>
          </a:endParaRPr>
        </a:p>
      </dgm:t>
    </dgm:pt>
    <dgm:pt modelId="{4FCAF1A9-8A97-45AC-B4A5-B91AEE5BC9BB}" type="parTrans" cxnId="{0FE563DE-8338-4B45-BCFD-251C8642CABA}">
      <dgm:prSet/>
      <dgm:spPr/>
      <dgm:t>
        <a:bodyPr/>
        <a:lstStyle/>
        <a:p>
          <a:endParaRPr lang="en-US"/>
        </a:p>
      </dgm:t>
    </dgm:pt>
    <dgm:pt modelId="{634EAA8A-B09B-42FE-8301-99FBFB2B9BD8}" type="sibTrans" cxnId="{0FE563DE-8338-4B45-BCFD-251C8642CABA}">
      <dgm:prSet/>
      <dgm:spPr/>
      <dgm:t>
        <a:bodyPr/>
        <a:lstStyle/>
        <a:p>
          <a:endParaRPr lang="en-US"/>
        </a:p>
      </dgm:t>
    </dgm:pt>
    <dgm:pt modelId="{4A4045ED-A119-4AA6-9C68-5FB2FD000427}">
      <dgm:prSet phldrT="[Text]"/>
      <dgm:spPr>
        <a:solidFill>
          <a:schemeClr val="accent4">
            <a:lumMod val="50000"/>
          </a:schemeClr>
        </a:solidFill>
      </dgm:spPr>
      <dgm:t>
        <a:bodyPr/>
        <a:lstStyle/>
        <a:p>
          <a:endParaRPr lang="en-US" dirty="0">
            <a:latin typeface="Tahoma" panose="020B0604030504040204" pitchFamily="34" charset="0"/>
            <a:ea typeface="Tahoma" panose="020B0604030504040204" pitchFamily="34" charset="0"/>
            <a:cs typeface="Tahoma" panose="020B0604030504040204" pitchFamily="34" charset="0"/>
          </a:endParaRPr>
        </a:p>
      </dgm:t>
    </dgm:pt>
    <dgm:pt modelId="{3AFC7164-9B18-4D91-8BCD-E06AEDF44A1B}" type="parTrans" cxnId="{1BD59E24-EEF8-4998-8DB1-3343142CAF57}">
      <dgm:prSet/>
      <dgm:spPr/>
      <dgm:t>
        <a:bodyPr/>
        <a:lstStyle/>
        <a:p>
          <a:endParaRPr lang="en-US"/>
        </a:p>
      </dgm:t>
    </dgm:pt>
    <dgm:pt modelId="{858335E1-0756-4935-AE41-5B216DCCD948}" type="sibTrans" cxnId="{1BD59E24-EEF8-4998-8DB1-3343142CAF57}">
      <dgm:prSet/>
      <dgm:spPr/>
      <dgm:t>
        <a:bodyPr/>
        <a:lstStyle/>
        <a:p>
          <a:endParaRPr lang="en-US"/>
        </a:p>
      </dgm:t>
    </dgm:pt>
    <dgm:pt modelId="{9E1DF84F-3A5F-4707-B089-764B4DF3EA30}" type="pres">
      <dgm:prSet presAssocID="{2A136A90-6B59-45AD-BBA1-85AFD032E8F8}" presName="Name0" presStyleCnt="0">
        <dgm:presLayoutVars>
          <dgm:chMax/>
          <dgm:chPref val="3"/>
          <dgm:dir/>
          <dgm:animOne val="branch"/>
          <dgm:animLvl val="lvl"/>
        </dgm:presLayoutVars>
      </dgm:prSet>
      <dgm:spPr/>
      <dgm:t>
        <a:bodyPr/>
        <a:lstStyle/>
        <a:p>
          <a:endParaRPr lang="en-US"/>
        </a:p>
      </dgm:t>
    </dgm:pt>
    <dgm:pt modelId="{E8B296DC-8556-4A9C-9D73-11F90AAA9A37}" type="pres">
      <dgm:prSet presAssocID="{620EFBB7-0769-4554-96E3-51B5B6698D5A}" presName="composite" presStyleCnt="0"/>
      <dgm:spPr/>
    </dgm:pt>
    <dgm:pt modelId="{CD31410F-33D6-4D20-9841-3271DB5D5B9E}" type="pres">
      <dgm:prSet presAssocID="{620EFBB7-0769-4554-96E3-51B5B6698D5A}" presName="FirstChild" presStyleLbl="revTx" presStyleIdx="0" presStyleCnt="3">
        <dgm:presLayoutVars>
          <dgm:chMax val="0"/>
          <dgm:chPref val="0"/>
          <dgm:bulletEnabled val="1"/>
        </dgm:presLayoutVars>
      </dgm:prSet>
      <dgm:spPr/>
    </dgm:pt>
    <dgm:pt modelId="{714E7A87-442B-487F-A35B-E273771A6891}" type="pres">
      <dgm:prSet presAssocID="{620EFBB7-0769-4554-96E3-51B5B6698D5A}" presName="Parent" presStyleLbl="alignNode1" presStyleIdx="0" presStyleCnt="3" custLinFactX="100000" custLinFactNeighborX="183075" custLinFactNeighborY="885">
        <dgm:presLayoutVars>
          <dgm:chMax val="3"/>
          <dgm:chPref val="3"/>
          <dgm:bulletEnabled val="1"/>
        </dgm:presLayoutVars>
      </dgm:prSet>
      <dgm:spPr/>
      <dgm:t>
        <a:bodyPr/>
        <a:lstStyle/>
        <a:p>
          <a:endParaRPr lang="en-US"/>
        </a:p>
      </dgm:t>
    </dgm:pt>
    <dgm:pt modelId="{D4DBD740-F383-45BD-A4CD-21A7A809562D}" type="pres">
      <dgm:prSet presAssocID="{620EFBB7-0769-4554-96E3-51B5B6698D5A}" presName="Accent" presStyleLbl="parChTrans1D1" presStyleIdx="0" presStyleCnt="3"/>
      <dgm:spPr/>
    </dgm:pt>
    <dgm:pt modelId="{9B6A3D58-78D5-45DB-8838-A360A1CC059E}" type="pres">
      <dgm:prSet presAssocID="{FD3AFE35-532F-4AE8-BAB4-DFA3B4B611F6}" presName="sibTrans" presStyleCnt="0"/>
      <dgm:spPr/>
    </dgm:pt>
    <dgm:pt modelId="{A1A1FC34-249E-4756-B783-F5D98556666D}" type="pres">
      <dgm:prSet presAssocID="{A533B6C7-3203-4AEE-95BC-E867D49C88B5}" presName="composite" presStyleCnt="0"/>
      <dgm:spPr/>
    </dgm:pt>
    <dgm:pt modelId="{1071FDFA-69A6-444E-81C1-B43C46B397EC}" type="pres">
      <dgm:prSet presAssocID="{A533B6C7-3203-4AEE-95BC-E867D49C88B5}" presName="FirstChild" presStyleLbl="revTx" presStyleIdx="1" presStyleCnt="3">
        <dgm:presLayoutVars>
          <dgm:chMax val="0"/>
          <dgm:chPref val="0"/>
          <dgm:bulletEnabled val="1"/>
        </dgm:presLayoutVars>
      </dgm:prSet>
      <dgm:spPr/>
    </dgm:pt>
    <dgm:pt modelId="{126B387B-3649-465C-8E3C-136D43CB5F6D}" type="pres">
      <dgm:prSet presAssocID="{A533B6C7-3203-4AEE-95BC-E867D49C88B5}" presName="Parent" presStyleLbl="alignNode1" presStyleIdx="1" presStyleCnt="3" custLinFactX="100000" custLinFactNeighborX="183075">
        <dgm:presLayoutVars>
          <dgm:chMax val="3"/>
          <dgm:chPref val="3"/>
          <dgm:bulletEnabled val="1"/>
        </dgm:presLayoutVars>
      </dgm:prSet>
      <dgm:spPr/>
      <dgm:t>
        <a:bodyPr/>
        <a:lstStyle/>
        <a:p>
          <a:endParaRPr lang="en-US"/>
        </a:p>
      </dgm:t>
    </dgm:pt>
    <dgm:pt modelId="{120FF23A-24FE-43C0-A7C8-B9C0F629A460}" type="pres">
      <dgm:prSet presAssocID="{A533B6C7-3203-4AEE-95BC-E867D49C88B5}" presName="Accent" presStyleLbl="parChTrans1D1" presStyleIdx="1" presStyleCnt="3"/>
      <dgm:spPr/>
    </dgm:pt>
    <dgm:pt modelId="{FE460270-BF78-479C-B4A1-FA5AE530D3ED}" type="pres">
      <dgm:prSet presAssocID="{634EAA8A-B09B-42FE-8301-99FBFB2B9BD8}" presName="sibTrans" presStyleCnt="0"/>
      <dgm:spPr/>
    </dgm:pt>
    <dgm:pt modelId="{B47F2DA8-B73C-473B-8E90-FA812FBCBE6A}" type="pres">
      <dgm:prSet presAssocID="{4A4045ED-A119-4AA6-9C68-5FB2FD000427}" presName="composite" presStyleCnt="0"/>
      <dgm:spPr/>
    </dgm:pt>
    <dgm:pt modelId="{6A036518-6928-4F73-BB96-4F5718FF5CB0}" type="pres">
      <dgm:prSet presAssocID="{4A4045ED-A119-4AA6-9C68-5FB2FD000427}" presName="FirstChild" presStyleLbl="revTx" presStyleIdx="2" presStyleCnt="3">
        <dgm:presLayoutVars>
          <dgm:chMax val="0"/>
          <dgm:chPref val="0"/>
          <dgm:bulletEnabled val="1"/>
        </dgm:presLayoutVars>
      </dgm:prSet>
      <dgm:spPr/>
    </dgm:pt>
    <dgm:pt modelId="{948E4E8D-A61C-4413-9722-C5BBCCFEE403}" type="pres">
      <dgm:prSet presAssocID="{4A4045ED-A119-4AA6-9C68-5FB2FD000427}" presName="Parent" presStyleLbl="alignNode1" presStyleIdx="2" presStyleCnt="3" custLinFactX="100000" custLinFactNeighborX="183075" custLinFactNeighborY="-2458">
        <dgm:presLayoutVars>
          <dgm:chMax val="3"/>
          <dgm:chPref val="3"/>
          <dgm:bulletEnabled val="1"/>
        </dgm:presLayoutVars>
      </dgm:prSet>
      <dgm:spPr/>
      <dgm:t>
        <a:bodyPr/>
        <a:lstStyle/>
        <a:p>
          <a:endParaRPr lang="en-US"/>
        </a:p>
      </dgm:t>
    </dgm:pt>
    <dgm:pt modelId="{E9EBC97A-03FA-428E-8210-626113AB3F15}" type="pres">
      <dgm:prSet presAssocID="{4A4045ED-A119-4AA6-9C68-5FB2FD000427}" presName="Accent" presStyleLbl="parChTrans1D1" presStyleIdx="2" presStyleCnt="3"/>
      <dgm:spPr/>
    </dgm:pt>
  </dgm:ptLst>
  <dgm:cxnLst>
    <dgm:cxn modelId="{C8691A9D-460D-4EF6-9628-65433D290088}" type="presOf" srcId="{4A4045ED-A119-4AA6-9C68-5FB2FD000427}" destId="{948E4E8D-A61C-4413-9722-C5BBCCFEE403}" srcOrd="0" destOrd="0" presId="urn:microsoft.com/office/officeart/2011/layout/TabList"/>
    <dgm:cxn modelId="{0FE563DE-8338-4B45-BCFD-251C8642CABA}" srcId="{2A136A90-6B59-45AD-BBA1-85AFD032E8F8}" destId="{A533B6C7-3203-4AEE-95BC-E867D49C88B5}" srcOrd="1" destOrd="0" parTransId="{4FCAF1A9-8A97-45AC-B4A5-B91AEE5BC9BB}" sibTransId="{634EAA8A-B09B-42FE-8301-99FBFB2B9BD8}"/>
    <dgm:cxn modelId="{1BD59E24-EEF8-4998-8DB1-3343142CAF57}" srcId="{2A136A90-6B59-45AD-BBA1-85AFD032E8F8}" destId="{4A4045ED-A119-4AA6-9C68-5FB2FD000427}" srcOrd="2" destOrd="0" parTransId="{3AFC7164-9B18-4D91-8BCD-E06AEDF44A1B}" sibTransId="{858335E1-0756-4935-AE41-5B216DCCD948}"/>
    <dgm:cxn modelId="{2D5D1DF1-854B-466C-82B4-6FE08A6C7DE9}" type="presOf" srcId="{A533B6C7-3203-4AEE-95BC-E867D49C88B5}" destId="{126B387B-3649-465C-8E3C-136D43CB5F6D}" srcOrd="0" destOrd="0" presId="urn:microsoft.com/office/officeart/2011/layout/TabList"/>
    <dgm:cxn modelId="{17C9D25A-BC5F-418E-9A4A-29DD9C57BD39}" srcId="{2A136A90-6B59-45AD-BBA1-85AFD032E8F8}" destId="{620EFBB7-0769-4554-96E3-51B5B6698D5A}" srcOrd="0" destOrd="0" parTransId="{B5DFE748-686E-4A08-944E-9D07F9FA6B48}" sibTransId="{FD3AFE35-532F-4AE8-BAB4-DFA3B4B611F6}"/>
    <dgm:cxn modelId="{5585AA8A-A82E-4C0B-AD09-5F8BE8B22443}" type="presOf" srcId="{620EFBB7-0769-4554-96E3-51B5B6698D5A}" destId="{714E7A87-442B-487F-A35B-E273771A6891}" srcOrd="0" destOrd="0" presId="urn:microsoft.com/office/officeart/2011/layout/TabList"/>
    <dgm:cxn modelId="{05098B12-AFF6-4DCE-A4DE-76FC4E4237CA}" type="presOf" srcId="{2A136A90-6B59-45AD-BBA1-85AFD032E8F8}" destId="{9E1DF84F-3A5F-4707-B089-764B4DF3EA30}" srcOrd="0" destOrd="0" presId="urn:microsoft.com/office/officeart/2011/layout/TabList"/>
    <dgm:cxn modelId="{F074E4F2-6AE3-43F0-8D44-F99F97FA1030}" type="presParOf" srcId="{9E1DF84F-3A5F-4707-B089-764B4DF3EA30}" destId="{E8B296DC-8556-4A9C-9D73-11F90AAA9A37}" srcOrd="0" destOrd="0" presId="urn:microsoft.com/office/officeart/2011/layout/TabList"/>
    <dgm:cxn modelId="{8B687D24-9C37-4761-8F01-25E4207A464F}" type="presParOf" srcId="{E8B296DC-8556-4A9C-9D73-11F90AAA9A37}" destId="{CD31410F-33D6-4D20-9841-3271DB5D5B9E}" srcOrd="0" destOrd="0" presId="urn:microsoft.com/office/officeart/2011/layout/TabList"/>
    <dgm:cxn modelId="{D3C1D9D3-7FE9-4ECB-9857-A10E6700CA12}" type="presParOf" srcId="{E8B296DC-8556-4A9C-9D73-11F90AAA9A37}" destId="{714E7A87-442B-487F-A35B-E273771A6891}" srcOrd="1" destOrd="0" presId="urn:microsoft.com/office/officeart/2011/layout/TabList"/>
    <dgm:cxn modelId="{2794D657-57D4-4EF8-B93E-23D251953C2D}" type="presParOf" srcId="{E8B296DC-8556-4A9C-9D73-11F90AAA9A37}" destId="{D4DBD740-F383-45BD-A4CD-21A7A809562D}" srcOrd="2" destOrd="0" presId="urn:microsoft.com/office/officeart/2011/layout/TabList"/>
    <dgm:cxn modelId="{7136562C-D67F-45C0-9D78-D98174EF3943}" type="presParOf" srcId="{9E1DF84F-3A5F-4707-B089-764B4DF3EA30}" destId="{9B6A3D58-78D5-45DB-8838-A360A1CC059E}" srcOrd="1" destOrd="0" presId="urn:microsoft.com/office/officeart/2011/layout/TabList"/>
    <dgm:cxn modelId="{4703CA5D-260E-4719-B2CC-9C76E6C44679}" type="presParOf" srcId="{9E1DF84F-3A5F-4707-B089-764B4DF3EA30}" destId="{A1A1FC34-249E-4756-B783-F5D98556666D}" srcOrd="2" destOrd="0" presId="urn:microsoft.com/office/officeart/2011/layout/TabList"/>
    <dgm:cxn modelId="{AA168A60-9241-4FF1-86CF-0175DDA11487}" type="presParOf" srcId="{A1A1FC34-249E-4756-B783-F5D98556666D}" destId="{1071FDFA-69A6-444E-81C1-B43C46B397EC}" srcOrd="0" destOrd="0" presId="urn:microsoft.com/office/officeart/2011/layout/TabList"/>
    <dgm:cxn modelId="{EB1BC03A-0552-43E5-816B-B7ED73906761}" type="presParOf" srcId="{A1A1FC34-249E-4756-B783-F5D98556666D}" destId="{126B387B-3649-465C-8E3C-136D43CB5F6D}" srcOrd="1" destOrd="0" presId="urn:microsoft.com/office/officeart/2011/layout/TabList"/>
    <dgm:cxn modelId="{51B07FD0-0738-41D5-9A62-C907377409F7}" type="presParOf" srcId="{A1A1FC34-249E-4756-B783-F5D98556666D}" destId="{120FF23A-24FE-43C0-A7C8-B9C0F629A460}" srcOrd="2" destOrd="0" presId="urn:microsoft.com/office/officeart/2011/layout/TabList"/>
    <dgm:cxn modelId="{547C595D-B7D1-4545-92B7-05C4D4C0738A}" type="presParOf" srcId="{9E1DF84F-3A5F-4707-B089-764B4DF3EA30}" destId="{FE460270-BF78-479C-B4A1-FA5AE530D3ED}" srcOrd="3" destOrd="0" presId="urn:microsoft.com/office/officeart/2011/layout/TabList"/>
    <dgm:cxn modelId="{AF1C2DF0-24E7-4F6A-9BAF-095D45AE2E7E}" type="presParOf" srcId="{9E1DF84F-3A5F-4707-B089-764B4DF3EA30}" destId="{B47F2DA8-B73C-473B-8E90-FA812FBCBE6A}" srcOrd="4" destOrd="0" presId="urn:microsoft.com/office/officeart/2011/layout/TabList"/>
    <dgm:cxn modelId="{30942354-B0F1-4D64-8E00-46E93E4C488D}" type="presParOf" srcId="{B47F2DA8-B73C-473B-8E90-FA812FBCBE6A}" destId="{6A036518-6928-4F73-BB96-4F5718FF5CB0}" srcOrd="0" destOrd="0" presId="urn:microsoft.com/office/officeart/2011/layout/TabList"/>
    <dgm:cxn modelId="{6DFFDE89-CA74-4CA5-A66A-826FAE55B8CD}" type="presParOf" srcId="{B47F2DA8-B73C-473B-8E90-FA812FBCBE6A}" destId="{948E4E8D-A61C-4413-9722-C5BBCCFEE403}" srcOrd="1" destOrd="0" presId="urn:microsoft.com/office/officeart/2011/layout/TabList"/>
    <dgm:cxn modelId="{7541EB23-D69A-42DA-A210-39ABFB75E921}" type="presParOf" srcId="{B47F2DA8-B73C-473B-8E90-FA812FBCBE6A}" destId="{E9EBC97A-03FA-428E-8210-626113AB3F15}"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2A136A90-6B59-45AD-BBA1-85AFD032E8F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20EFBB7-0769-4554-96E3-51B5B6698D5A}">
      <dgm:prSet phldrT="[Text]"/>
      <dgm:spPr>
        <a:solidFill>
          <a:schemeClr val="accent5">
            <a:lumMod val="50000"/>
          </a:schemeClr>
        </a:solidFill>
      </dgm:spPr>
      <dgm:t>
        <a:bodyPr/>
        <a:lstStyle/>
        <a:p>
          <a:endParaRPr lang="en-US" dirty="0">
            <a:latin typeface="Tahoma" panose="020B0604030504040204" pitchFamily="34" charset="0"/>
            <a:ea typeface="Tahoma" panose="020B0604030504040204" pitchFamily="34" charset="0"/>
            <a:cs typeface="Tahoma" panose="020B0604030504040204" pitchFamily="34" charset="0"/>
          </a:endParaRPr>
        </a:p>
      </dgm:t>
    </dgm:pt>
    <dgm:pt modelId="{B5DFE748-686E-4A08-944E-9D07F9FA6B48}" type="parTrans" cxnId="{17C9D25A-BC5F-418E-9A4A-29DD9C57BD39}">
      <dgm:prSet/>
      <dgm:spPr/>
      <dgm:t>
        <a:bodyPr/>
        <a:lstStyle/>
        <a:p>
          <a:endParaRPr lang="en-US"/>
        </a:p>
      </dgm:t>
    </dgm:pt>
    <dgm:pt modelId="{FD3AFE35-532F-4AE8-BAB4-DFA3B4B611F6}" type="sibTrans" cxnId="{17C9D25A-BC5F-418E-9A4A-29DD9C57BD39}">
      <dgm:prSet/>
      <dgm:spPr/>
      <dgm:t>
        <a:bodyPr/>
        <a:lstStyle/>
        <a:p>
          <a:endParaRPr lang="en-US"/>
        </a:p>
      </dgm:t>
    </dgm:pt>
    <dgm:pt modelId="{A533B6C7-3203-4AEE-95BC-E867D49C88B5}">
      <dgm:prSet phldrT="[Text]"/>
      <dgm:spPr>
        <a:solidFill>
          <a:schemeClr val="accent2">
            <a:lumMod val="75000"/>
          </a:schemeClr>
        </a:solidFill>
      </dgm:spPr>
      <dgm:t>
        <a:bodyPr/>
        <a:lstStyle/>
        <a:p>
          <a:endParaRPr lang="en-US" dirty="0">
            <a:latin typeface="Tahoma" panose="020B0604030504040204" pitchFamily="34" charset="0"/>
            <a:ea typeface="Tahoma" panose="020B0604030504040204" pitchFamily="34" charset="0"/>
            <a:cs typeface="Tahoma" panose="020B0604030504040204" pitchFamily="34" charset="0"/>
          </a:endParaRPr>
        </a:p>
      </dgm:t>
    </dgm:pt>
    <dgm:pt modelId="{4FCAF1A9-8A97-45AC-B4A5-B91AEE5BC9BB}" type="parTrans" cxnId="{0FE563DE-8338-4B45-BCFD-251C8642CABA}">
      <dgm:prSet/>
      <dgm:spPr/>
      <dgm:t>
        <a:bodyPr/>
        <a:lstStyle/>
        <a:p>
          <a:endParaRPr lang="en-US"/>
        </a:p>
      </dgm:t>
    </dgm:pt>
    <dgm:pt modelId="{634EAA8A-B09B-42FE-8301-99FBFB2B9BD8}" type="sibTrans" cxnId="{0FE563DE-8338-4B45-BCFD-251C8642CABA}">
      <dgm:prSet/>
      <dgm:spPr/>
      <dgm:t>
        <a:bodyPr/>
        <a:lstStyle/>
        <a:p>
          <a:endParaRPr lang="en-US"/>
        </a:p>
      </dgm:t>
    </dgm:pt>
    <dgm:pt modelId="{4A4045ED-A119-4AA6-9C68-5FB2FD000427}">
      <dgm:prSet phldrT="[Text]"/>
      <dgm:spPr>
        <a:solidFill>
          <a:schemeClr val="accent4">
            <a:lumMod val="50000"/>
          </a:schemeClr>
        </a:solidFill>
      </dgm:spPr>
      <dgm:t>
        <a:bodyPr/>
        <a:lstStyle/>
        <a:p>
          <a:endParaRPr lang="en-US" dirty="0">
            <a:latin typeface="Tahoma" panose="020B0604030504040204" pitchFamily="34" charset="0"/>
            <a:ea typeface="Tahoma" panose="020B0604030504040204" pitchFamily="34" charset="0"/>
            <a:cs typeface="Tahoma" panose="020B0604030504040204" pitchFamily="34" charset="0"/>
          </a:endParaRPr>
        </a:p>
      </dgm:t>
    </dgm:pt>
    <dgm:pt modelId="{3AFC7164-9B18-4D91-8BCD-E06AEDF44A1B}" type="parTrans" cxnId="{1BD59E24-EEF8-4998-8DB1-3343142CAF57}">
      <dgm:prSet/>
      <dgm:spPr/>
      <dgm:t>
        <a:bodyPr/>
        <a:lstStyle/>
        <a:p>
          <a:endParaRPr lang="en-US"/>
        </a:p>
      </dgm:t>
    </dgm:pt>
    <dgm:pt modelId="{858335E1-0756-4935-AE41-5B216DCCD948}" type="sibTrans" cxnId="{1BD59E24-EEF8-4998-8DB1-3343142CAF57}">
      <dgm:prSet/>
      <dgm:spPr/>
      <dgm:t>
        <a:bodyPr/>
        <a:lstStyle/>
        <a:p>
          <a:endParaRPr lang="en-US"/>
        </a:p>
      </dgm:t>
    </dgm:pt>
    <dgm:pt modelId="{9E1DF84F-3A5F-4707-B089-764B4DF3EA30}" type="pres">
      <dgm:prSet presAssocID="{2A136A90-6B59-45AD-BBA1-85AFD032E8F8}" presName="Name0" presStyleCnt="0">
        <dgm:presLayoutVars>
          <dgm:chMax/>
          <dgm:chPref val="3"/>
          <dgm:dir/>
          <dgm:animOne val="branch"/>
          <dgm:animLvl val="lvl"/>
        </dgm:presLayoutVars>
      </dgm:prSet>
      <dgm:spPr/>
      <dgm:t>
        <a:bodyPr/>
        <a:lstStyle/>
        <a:p>
          <a:endParaRPr lang="en-US"/>
        </a:p>
      </dgm:t>
    </dgm:pt>
    <dgm:pt modelId="{E8B296DC-8556-4A9C-9D73-11F90AAA9A37}" type="pres">
      <dgm:prSet presAssocID="{620EFBB7-0769-4554-96E3-51B5B6698D5A}" presName="composite" presStyleCnt="0"/>
      <dgm:spPr/>
    </dgm:pt>
    <dgm:pt modelId="{CD31410F-33D6-4D20-9841-3271DB5D5B9E}" type="pres">
      <dgm:prSet presAssocID="{620EFBB7-0769-4554-96E3-51B5B6698D5A}" presName="FirstChild" presStyleLbl="revTx" presStyleIdx="0" presStyleCnt="3">
        <dgm:presLayoutVars>
          <dgm:chMax val="0"/>
          <dgm:chPref val="0"/>
          <dgm:bulletEnabled val="1"/>
        </dgm:presLayoutVars>
      </dgm:prSet>
      <dgm:spPr/>
    </dgm:pt>
    <dgm:pt modelId="{714E7A87-442B-487F-A35B-E273771A6891}" type="pres">
      <dgm:prSet presAssocID="{620EFBB7-0769-4554-96E3-51B5B6698D5A}" presName="Parent" presStyleLbl="alignNode1" presStyleIdx="0" presStyleCnt="3" custLinFactX="100000" custLinFactNeighborX="183075" custLinFactNeighborY="885">
        <dgm:presLayoutVars>
          <dgm:chMax val="3"/>
          <dgm:chPref val="3"/>
          <dgm:bulletEnabled val="1"/>
        </dgm:presLayoutVars>
      </dgm:prSet>
      <dgm:spPr/>
      <dgm:t>
        <a:bodyPr/>
        <a:lstStyle/>
        <a:p>
          <a:endParaRPr lang="en-US"/>
        </a:p>
      </dgm:t>
    </dgm:pt>
    <dgm:pt modelId="{D4DBD740-F383-45BD-A4CD-21A7A809562D}" type="pres">
      <dgm:prSet presAssocID="{620EFBB7-0769-4554-96E3-51B5B6698D5A}" presName="Accent" presStyleLbl="parChTrans1D1" presStyleIdx="0" presStyleCnt="3"/>
      <dgm:spPr/>
    </dgm:pt>
    <dgm:pt modelId="{9B6A3D58-78D5-45DB-8838-A360A1CC059E}" type="pres">
      <dgm:prSet presAssocID="{FD3AFE35-532F-4AE8-BAB4-DFA3B4B611F6}" presName="sibTrans" presStyleCnt="0"/>
      <dgm:spPr/>
    </dgm:pt>
    <dgm:pt modelId="{A1A1FC34-249E-4756-B783-F5D98556666D}" type="pres">
      <dgm:prSet presAssocID="{A533B6C7-3203-4AEE-95BC-E867D49C88B5}" presName="composite" presStyleCnt="0"/>
      <dgm:spPr/>
    </dgm:pt>
    <dgm:pt modelId="{1071FDFA-69A6-444E-81C1-B43C46B397EC}" type="pres">
      <dgm:prSet presAssocID="{A533B6C7-3203-4AEE-95BC-E867D49C88B5}" presName="FirstChild" presStyleLbl="revTx" presStyleIdx="1" presStyleCnt="3">
        <dgm:presLayoutVars>
          <dgm:chMax val="0"/>
          <dgm:chPref val="0"/>
          <dgm:bulletEnabled val="1"/>
        </dgm:presLayoutVars>
      </dgm:prSet>
      <dgm:spPr/>
    </dgm:pt>
    <dgm:pt modelId="{126B387B-3649-465C-8E3C-136D43CB5F6D}" type="pres">
      <dgm:prSet presAssocID="{A533B6C7-3203-4AEE-95BC-E867D49C88B5}" presName="Parent" presStyleLbl="alignNode1" presStyleIdx="1" presStyleCnt="3" custLinFactX="100000" custLinFactNeighborX="183075">
        <dgm:presLayoutVars>
          <dgm:chMax val="3"/>
          <dgm:chPref val="3"/>
          <dgm:bulletEnabled val="1"/>
        </dgm:presLayoutVars>
      </dgm:prSet>
      <dgm:spPr/>
      <dgm:t>
        <a:bodyPr/>
        <a:lstStyle/>
        <a:p>
          <a:endParaRPr lang="en-US"/>
        </a:p>
      </dgm:t>
    </dgm:pt>
    <dgm:pt modelId="{120FF23A-24FE-43C0-A7C8-B9C0F629A460}" type="pres">
      <dgm:prSet presAssocID="{A533B6C7-3203-4AEE-95BC-E867D49C88B5}" presName="Accent" presStyleLbl="parChTrans1D1" presStyleIdx="1" presStyleCnt="3"/>
      <dgm:spPr/>
    </dgm:pt>
    <dgm:pt modelId="{FE460270-BF78-479C-B4A1-FA5AE530D3ED}" type="pres">
      <dgm:prSet presAssocID="{634EAA8A-B09B-42FE-8301-99FBFB2B9BD8}" presName="sibTrans" presStyleCnt="0"/>
      <dgm:spPr/>
    </dgm:pt>
    <dgm:pt modelId="{B47F2DA8-B73C-473B-8E90-FA812FBCBE6A}" type="pres">
      <dgm:prSet presAssocID="{4A4045ED-A119-4AA6-9C68-5FB2FD000427}" presName="composite" presStyleCnt="0"/>
      <dgm:spPr/>
    </dgm:pt>
    <dgm:pt modelId="{6A036518-6928-4F73-BB96-4F5718FF5CB0}" type="pres">
      <dgm:prSet presAssocID="{4A4045ED-A119-4AA6-9C68-5FB2FD000427}" presName="FirstChild" presStyleLbl="revTx" presStyleIdx="2" presStyleCnt="3">
        <dgm:presLayoutVars>
          <dgm:chMax val="0"/>
          <dgm:chPref val="0"/>
          <dgm:bulletEnabled val="1"/>
        </dgm:presLayoutVars>
      </dgm:prSet>
      <dgm:spPr/>
    </dgm:pt>
    <dgm:pt modelId="{948E4E8D-A61C-4413-9722-C5BBCCFEE403}" type="pres">
      <dgm:prSet presAssocID="{4A4045ED-A119-4AA6-9C68-5FB2FD000427}" presName="Parent" presStyleLbl="alignNode1" presStyleIdx="2" presStyleCnt="3" custLinFactX="100000" custLinFactNeighborX="183075" custLinFactNeighborY="-2458">
        <dgm:presLayoutVars>
          <dgm:chMax val="3"/>
          <dgm:chPref val="3"/>
          <dgm:bulletEnabled val="1"/>
        </dgm:presLayoutVars>
      </dgm:prSet>
      <dgm:spPr/>
      <dgm:t>
        <a:bodyPr/>
        <a:lstStyle/>
        <a:p>
          <a:endParaRPr lang="en-US"/>
        </a:p>
      </dgm:t>
    </dgm:pt>
    <dgm:pt modelId="{E9EBC97A-03FA-428E-8210-626113AB3F15}" type="pres">
      <dgm:prSet presAssocID="{4A4045ED-A119-4AA6-9C68-5FB2FD000427}" presName="Accent" presStyleLbl="parChTrans1D1" presStyleIdx="2" presStyleCnt="3"/>
      <dgm:spPr/>
    </dgm:pt>
  </dgm:ptLst>
  <dgm:cxnLst>
    <dgm:cxn modelId="{C8691A9D-460D-4EF6-9628-65433D290088}" type="presOf" srcId="{4A4045ED-A119-4AA6-9C68-5FB2FD000427}" destId="{948E4E8D-A61C-4413-9722-C5BBCCFEE403}" srcOrd="0" destOrd="0" presId="urn:microsoft.com/office/officeart/2011/layout/TabList"/>
    <dgm:cxn modelId="{0FE563DE-8338-4B45-BCFD-251C8642CABA}" srcId="{2A136A90-6B59-45AD-BBA1-85AFD032E8F8}" destId="{A533B6C7-3203-4AEE-95BC-E867D49C88B5}" srcOrd="1" destOrd="0" parTransId="{4FCAF1A9-8A97-45AC-B4A5-B91AEE5BC9BB}" sibTransId="{634EAA8A-B09B-42FE-8301-99FBFB2B9BD8}"/>
    <dgm:cxn modelId="{1BD59E24-EEF8-4998-8DB1-3343142CAF57}" srcId="{2A136A90-6B59-45AD-BBA1-85AFD032E8F8}" destId="{4A4045ED-A119-4AA6-9C68-5FB2FD000427}" srcOrd="2" destOrd="0" parTransId="{3AFC7164-9B18-4D91-8BCD-E06AEDF44A1B}" sibTransId="{858335E1-0756-4935-AE41-5B216DCCD948}"/>
    <dgm:cxn modelId="{2D5D1DF1-854B-466C-82B4-6FE08A6C7DE9}" type="presOf" srcId="{A533B6C7-3203-4AEE-95BC-E867D49C88B5}" destId="{126B387B-3649-465C-8E3C-136D43CB5F6D}" srcOrd="0" destOrd="0" presId="urn:microsoft.com/office/officeart/2011/layout/TabList"/>
    <dgm:cxn modelId="{17C9D25A-BC5F-418E-9A4A-29DD9C57BD39}" srcId="{2A136A90-6B59-45AD-BBA1-85AFD032E8F8}" destId="{620EFBB7-0769-4554-96E3-51B5B6698D5A}" srcOrd="0" destOrd="0" parTransId="{B5DFE748-686E-4A08-944E-9D07F9FA6B48}" sibTransId="{FD3AFE35-532F-4AE8-BAB4-DFA3B4B611F6}"/>
    <dgm:cxn modelId="{5585AA8A-A82E-4C0B-AD09-5F8BE8B22443}" type="presOf" srcId="{620EFBB7-0769-4554-96E3-51B5B6698D5A}" destId="{714E7A87-442B-487F-A35B-E273771A6891}" srcOrd="0" destOrd="0" presId="urn:microsoft.com/office/officeart/2011/layout/TabList"/>
    <dgm:cxn modelId="{05098B12-AFF6-4DCE-A4DE-76FC4E4237CA}" type="presOf" srcId="{2A136A90-6B59-45AD-BBA1-85AFD032E8F8}" destId="{9E1DF84F-3A5F-4707-B089-764B4DF3EA30}" srcOrd="0" destOrd="0" presId="urn:microsoft.com/office/officeart/2011/layout/TabList"/>
    <dgm:cxn modelId="{F074E4F2-6AE3-43F0-8D44-F99F97FA1030}" type="presParOf" srcId="{9E1DF84F-3A5F-4707-B089-764B4DF3EA30}" destId="{E8B296DC-8556-4A9C-9D73-11F90AAA9A37}" srcOrd="0" destOrd="0" presId="urn:microsoft.com/office/officeart/2011/layout/TabList"/>
    <dgm:cxn modelId="{8B687D24-9C37-4761-8F01-25E4207A464F}" type="presParOf" srcId="{E8B296DC-8556-4A9C-9D73-11F90AAA9A37}" destId="{CD31410F-33D6-4D20-9841-3271DB5D5B9E}" srcOrd="0" destOrd="0" presId="urn:microsoft.com/office/officeart/2011/layout/TabList"/>
    <dgm:cxn modelId="{D3C1D9D3-7FE9-4ECB-9857-A10E6700CA12}" type="presParOf" srcId="{E8B296DC-8556-4A9C-9D73-11F90AAA9A37}" destId="{714E7A87-442B-487F-A35B-E273771A6891}" srcOrd="1" destOrd="0" presId="urn:microsoft.com/office/officeart/2011/layout/TabList"/>
    <dgm:cxn modelId="{2794D657-57D4-4EF8-B93E-23D251953C2D}" type="presParOf" srcId="{E8B296DC-8556-4A9C-9D73-11F90AAA9A37}" destId="{D4DBD740-F383-45BD-A4CD-21A7A809562D}" srcOrd="2" destOrd="0" presId="urn:microsoft.com/office/officeart/2011/layout/TabList"/>
    <dgm:cxn modelId="{7136562C-D67F-45C0-9D78-D98174EF3943}" type="presParOf" srcId="{9E1DF84F-3A5F-4707-B089-764B4DF3EA30}" destId="{9B6A3D58-78D5-45DB-8838-A360A1CC059E}" srcOrd="1" destOrd="0" presId="urn:microsoft.com/office/officeart/2011/layout/TabList"/>
    <dgm:cxn modelId="{4703CA5D-260E-4719-B2CC-9C76E6C44679}" type="presParOf" srcId="{9E1DF84F-3A5F-4707-B089-764B4DF3EA30}" destId="{A1A1FC34-249E-4756-B783-F5D98556666D}" srcOrd="2" destOrd="0" presId="urn:microsoft.com/office/officeart/2011/layout/TabList"/>
    <dgm:cxn modelId="{AA168A60-9241-4FF1-86CF-0175DDA11487}" type="presParOf" srcId="{A1A1FC34-249E-4756-B783-F5D98556666D}" destId="{1071FDFA-69A6-444E-81C1-B43C46B397EC}" srcOrd="0" destOrd="0" presId="urn:microsoft.com/office/officeart/2011/layout/TabList"/>
    <dgm:cxn modelId="{EB1BC03A-0552-43E5-816B-B7ED73906761}" type="presParOf" srcId="{A1A1FC34-249E-4756-B783-F5D98556666D}" destId="{126B387B-3649-465C-8E3C-136D43CB5F6D}" srcOrd="1" destOrd="0" presId="urn:microsoft.com/office/officeart/2011/layout/TabList"/>
    <dgm:cxn modelId="{51B07FD0-0738-41D5-9A62-C907377409F7}" type="presParOf" srcId="{A1A1FC34-249E-4756-B783-F5D98556666D}" destId="{120FF23A-24FE-43C0-A7C8-B9C0F629A460}" srcOrd="2" destOrd="0" presId="urn:microsoft.com/office/officeart/2011/layout/TabList"/>
    <dgm:cxn modelId="{547C595D-B7D1-4545-92B7-05C4D4C0738A}" type="presParOf" srcId="{9E1DF84F-3A5F-4707-B089-764B4DF3EA30}" destId="{FE460270-BF78-479C-B4A1-FA5AE530D3ED}" srcOrd="3" destOrd="0" presId="urn:microsoft.com/office/officeart/2011/layout/TabList"/>
    <dgm:cxn modelId="{AF1C2DF0-24E7-4F6A-9BAF-095D45AE2E7E}" type="presParOf" srcId="{9E1DF84F-3A5F-4707-B089-764B4DF3EA30}" destId="{B47F2DA8-B73C-473B-8E90-FA812FBCBE6A}" srcOrd="4" destOrd="0" presId="urn:microsoft.com/office/officeart/2011/layout/TabList"/>
    <dgm:cxn modelId="{30942354-B0F1-4D64-8E00-46E93E4C488D}" type="presParOf" srcId="{B47F2DA8-B73C-473B-8E90-FA812FBCBE6A}" destId="{6A036518-6928-4F73-BB96-4F5718FF5CB0}" srcOrd="0" destOrd="0" presId="urn:microsoft.com/office/officeart/2011/layout/TabList"/>
    <dgm:cxn modelId="{6DFFDE89-CA74-4CA5-A66A-826FAE55B8CD}" type="presParOf" srcId="{B47F2DA8-B73C-473B-8E90-FA812FBCBE6A}" destId="{948E4E8D-A61C-4413-9722-C5BBCCFEE403}" srcOrd="1" destOrd="0" presId="urn:microsoft.com/office/officeart/2011/layout/TabList"/>
    <dgm:cxn modelId="{7541EB23-D69A-42DA-A210-39ABFB75E921}" type="presParOf" srcId="{B47F2DA8-B73C-473B-8E90-FA812FBCBE6A}" destId="{E9EBC97A-03FA-428E-8210-626113AB3F15}"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6AA8A5A-B0B7-44CB-AC53-5654B566875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8D23306-7FFD-4761-B915-089F37E0471C}">
      <dgm:prSet phldrT="[Text]" custT="1"/>
      <dgm:spPr>
        <a:solidFill>
          <a:srgbClr val="FFD347"/>
        </a:solidFill>
      </dgm:spPr>
      <dgm:t>
        <a:bodyPr/>
        <a:lstStyle/>
        <a:p>
          <a:pPr algn="r"/>
          <a:r>
            <a:rPr lang="fa-IR" sz="1700" dirty="0" smtClean="0">
              <a:solidFill>
                <a:schemeClr val="tx1"/>
              </a:solidFill>
              <a:cs typeface="2  Koodak" panose="00000700000000000000" pitchFamily="2" charset="-78"/>
            </a:rPr>
            <a:t>بیماران هموفیل به دلیل کمبود فاکتور ها ، خون زیادی از دست می دهند .از دست رفتن سريع يك ليتر خون يا بيشتر مي تواند به شوك و مرگ بي انجامد. از دست رفتن نيم ليتر خون در يك كودك يك خطر بزرگ است. </a:t>
          </a:r>
          <a:endParaRPr lang="en-US" sz="1700" dirty="0">
            <a:solidFill>
              <a:schemeClr val="tx1"/>
            </a:solidFill>
            <a:cs typeface="2  Koodak" panose="00000700000000000000" pitchFamily="2" charset="-78"/>
          </a:endParaRPr>
        </a:p>
      </dgm:t>
    </dgm:pt>
    <dgm:pt modelId="{8B008CF7-8080-4495-9221-966818655AD8}" type="parTrans" cxnId="{928B7646-0212-4523-AFF8-9AB568C97A2C}">
      <dgm:prSet/>
      <dgm:spPr/>
      <dgm:t>
        <a:bodyPr/>
        <a:lstStyle/>
        <a:p>
          <a:endParaRPr lang="en-US"/>
        </a:p>
      </dgm:t>
    </dgm:pt>
    <dgm:pt modelId="{31D64C04-9AC3-4886-B1D4-E06A5AD84A60}" type="sibTrans" cxnId="{928B7646-0212-4523-AFF8-9AB568C97A2C}">
      <dgm:prSet/>
      <dgm:spPr/>
      <dgm:t>
        <a:bodyPr/>
        <a:lstStyle/>
        <a:p>
          <a:endParaRPr lang="en-US"/>
        </a:p>
      </dgm:t>
    </dgm:pt>
    <dgm:pt modelId="{64A5F971-2D28-4222-9026-9FBE5B8E88C7}">
      <dgm:prSet phldrT="[Text]" custT="1"/>
      <dgm:spPr>
        <a:solidFill>
          <a:srgbClr val="92D050"/>
        </a:solidFill>
      </dgm:spPr>
      <dgm:t>
        <a:bodyPr/>
        <a:lstStyle/>
        <a:p>
          <a:pPr algn="r"/>
          <a:r>
            <a:rPr lang="fa-IR" sz="1800" dirty="0" smtClean="0">
              <a:solidFill>
                <a:schemeClr val="tx1"/>
              </a:solidFill>
              <a:cs typeface="2  Koodak" panose="00000700000000000000" pitchFamily="2" charset="-78"/>
            </a:rPr>
            <a:t>به علت هزينه هـاي بـالا و کمبـود مراقبت هاي تخصصي دسترسي به درمان جايگزين در يک مقياس وسـيع فقـط بـه کشـورهاي توسـعه يافتـه محـدود می گردد. </a:t>
          </a:r>
          <a:endParaRPr lang="en-US" sz="1800" dirty="0">
            <a:solidFill>
              <a:schemeClr val="tx1"/>
            </a:solidFill>
            <a:cs typeface="2  Koodak" panose="00000700000000000000" pitchFamily="2" charset="-78"/>
          </a:endParaRPr>
        </a:p>
      </dgm:t>
    </dgm:pt>
    <dgm:pt modelId="{2EDE2322-63BD-473A-8825-6829F1D781CD}" type="parTrans" cxnId="{4A513593-F7CA-4EDD-ACBF-EDEAB0F0C954}">
      <dgm:prSet/>
      <dgm:spPr/>
      <dgm:t>
        <a:bodyPr/>
        <a:lstStyle/>
        <a:p>
          <a:endParaRPr lang="en-US"/>
        </a:p>
      </dgm:t>
    </dgm:pt>
    <dgm:pt modelId="{651062D6-AA2F-4A13-8179-82EA0B47F03F}" type="sibTrans" cxnId="{4A513593-F7CA-4EDD-ACBF-EDEAB0F0C954}">
      <dgm:prSet/>
      <dgm:spPr/>
      <dgm:t>
        <a:bodyPr/>
        <a:lstStyle/>
        <a:p>
          <a:endParaRPr lang="en-US"/>
        </a:p>
      </dgm:t>
    </dgm:pt>
    <dgm:pt modelId="{31243B80-7FE8-4A3A-AB3E-75EF1A4443FF}">
      <dgm:prSet phldrT="[Text]"/>
      <dgm:spPr/>
      <dgm:t>
        <a:bodyPr/>
        <a:lstStyle/>
        <a:p>
          <a:pPr algn="r"/>
          <a:r>
            <a:rPr lang="fa-IR" dirty="0" smtClean="0">
              <a:solidFill>
                <a:schemeClr val="tx1"/>
              </a:solidFill>
              <a:cs typeface="2  Koodak" panose="00000700000000000000" pitchFamily="2" charset="-78"/>
            </a:rPr>
            <a:t>پراکندگی جغرافیایی هموفیلی در دنیا نیز به شکل یکسان ، 1 در 10000 نفر گزارش شده و با افزایش جمعیت آنان روبه هستیم . </a:t>
          </a:r>
          <a:endParaRPr lang="en-US" dirty="0">
            <a:solidFill>
              <a:schemeClr val="tx1"/>
            </a:solidFill>
            <a:cs typeface="2  Koodak" panose="00000700000000000000" pitchFamily="2" charset="-78"/>
          </a:endParaRPr>
        </a:p>
      </dgm:t>
    </dgm:pt>
    <dgm:pt modelId="{B1ADA3F8-B004-4C7C-84FD-5BDF9061EBDD}" type="parTrans" cxnId="{3A588886-5571-482C-9160-39BAB3630756}">
      <dgm:prSet/>
      <dgm:spPr/>
      <dgm:t>
        <a:bodyPr/>
        <a:lstStyle/>
        <a:p>
          <a:endParaRPr lang="en-US"/>
        </a:p>
      </dgm:t>
    </dgm:pt>
    <dgm:pt modelId="{D5616806-F14F-4A07-B3A3-678FA48BF042}" type="sibTrans" cxnId="{3A588886-5571-482C-9160-39BAB3630756}">
      <dgm:prSet/>
      <dgm:spPr/>
      <dgm:t>
        <a:bodyPr/>
        <a:lstStyle/>
        <a:p>
          <a:endParaRPr lang="en-US"/>
        </a:p>
      </dgm:t>
    </dgm:pt>
    <dgm:pt modelId="{C2D42FD4-5D53-4763-A799-66D2174E4CFD}" type="pres">
      <dgm:prSet presAssocID="{96AA8A5A-B0B7-44CB-AC53-5654B566875C}" presName="outerComposite" presStyleCnt="0">
        <dgm:presLayoutVars>
          <dgm:chMax val="5"/>
          <dgm:dir/>
          <dgm:resizeHandles val="exact"/>
        </dgm:presLayoutVars>
      </dgm:prSet>
      <dgm:spPr/>
      <dgm:t>
        <a:bodyPr/>
        <a:lstStyle/>
        <a:p>
          <a:endParaRPr lang="en-US"/>
        </a:p>
      </dgm:t>
    </dgm:pt>
    <dgm:pt modelId="{EC8668CA-867A-4C95-9078-1B7CBF8E6C35}" type="pres">
      <dgm:prSet presAssocID="{96AA8A5A-B0B7-44CB-AC53-5654B566875C}" presName="dummyMaxCanvas" presStyleCnt="0">
        <dgm:presLayoutVars/>
      </dgm:prSet>
      <dgm:spPr/>
    </dgm:pt>
    <dgm:pt modelId="{FD3BEC05-57AD-43C9-BB65-3C9C86D6455B}" type="pres">
      <dgm:prSet presAssocID="{96AA8A5A-B0B7-44CB-AC53-5654B566875C}" presName="ThreeNodes_1" presStyleLbl="node1" presStyleIdx="0" presStyleCnt="3" custLinFactNeighborX="3096" custLinFactNeighborY="-1305">
        <dgm:presLayoutVars>
          <dgm:bulletEnabled val="1"/>
        </dgm:presLayoutVars>
      </dgm:prSet>
      <dgm:spPr/>
      <dgm:t>
        <a:bodyPr/>
        <a:lstStyle/>
        <a:p>
          <a:endParaRPr lang="en-US"/>
        </a:p>
      </dgm:t>
    </dgm:pt>
    <dgm:pt modelId="{AE5C0D12-8806-4169-9F17-37A51905841F}" type="pres">
      <dgm:prSet presAssocID="{96AA8A5A-B0B7-44CB-AC53-5654B566875C}" presName="ThreeNodes_2" presStyleLbl="node1" presStyleIdx="1" presStyleCnt="3">
        <dgm:presLayoutVars>
          <dgm:bulletEnabled val="1"/>
        </dgm:presLayoutVars>
      </dgm:prSet>
      <dgm:spPr/>
      <dgm:t>
        <a:bodyPr/>
        <a:lstStyle/>
        <a:p>
          <a:endParaRPr lang="en-US"/>
        </a:p>
      </dgm:t>
    </dgm:pt>
    <dgm:pt modelId="{288747E8-EBDD-4FBA-AC85-A031CF898476}" type="pres">
      <dgm:prSet presAssocID="{96AA8A5A-B0B7-44CB-AC53-5654B566875C}" presName="ThreeNodes_3" presStyleLbl="node1" presStyleIdx="2" presStyleCnt="3">
        <dgm:presLayoutVars>
          <dgm:bulletEnabled val="1"/>
        </dgm:presLayoutVars>
      </dgm:prSet>
      <dgm:spPr/>
      <dgm:t>
        <a:bodyPr/>
        <a:lstStyle/>
        <a:p>
          <a:endParaRPr lang="en-US"/>
        </a:p>
      </dgm:t>
    </dgm:pt>
    <dgm:pt modelId="{B073448A-2430-485E-8D1C-C3731360BB9E}" type="pres">
      <dgm:prSet presAssocID="{96AA8A5A-B0B7-44CB-AC53-5654B566875C}" presName="ThreeConn_1-2" presStyleLbl="fgAccFollowNode1" presStyleIdx="0" presStyleCnt="2">
        <dgm:presLayoutVars>
          <dgm:bulletEnabled val="1"/>
        </dgm:presLayoutVars>
      </dgm:prSet>
      <dgm:spPr/>
      <dgm:t>
        <a:bodyPr/>
        <a:lstStyle/>
        <a:p>
          <a:endParaRPr lang="en-US"/>
        </a:p>
      </dgm:t>
    </dgm:pt>
    <dgm:pt modelId="{1847F825-D2E6-44F0-BEB9-9FE7BE3FEABE}" type="pres">
      <dgm:prSet presAssocID="{96AA8A5A-B0B7-44CB-AC53-5654B566875C}" presName="ThreeConn_2-3" presStyleLbl="fgAccFollowNode1" presStyleIdx="1" presStyleCnt="2">
        <dgm:presLayoutVars>
          <dgm:bulletEnabled val="1"/>
        </dgm:presLayoutVars>
      </dgm:prSet>
      <dgm:spPr/>
      <dgm:t>
        <a:bodyPr/>
        <a:lstStyle/>
        <a:p>
          <a:endParaRPr lang="en-US"/>
        </a:p>
      </dgm:t>
    </dgm:pt>
    <dgm:pt modelId="{87D6267B-10E3-4A85-8121-9B388B330192}" type="pres">
      <dgm:prSet presAssocID="{96AA8A5A-B0B7-44CB-AC53-5654B566875C}" presName="ThreeNodes_1_text" presStyleLbl="node1" presStyleIdx="2" presStyleCnt="3">
        <dgm:presLayoutVars>
          <dgm:bulletEnabled val="1"/>
        </dgm:presLayoutVars>
      </dgm:prSet>
      <dgm:spPr/>
      <dgm:t>
        <a:bodyPr/>
        <a:lstStyle/>
        <a:p>
          <a:endParaRPr lang="en-US"/>
        </a:p>
      </dgm:t>
    </dgm:pt>
    <dgm:pt modelId="{7114140C-0D74-4DF6-BEC8-47A6CCEC4A30}" type="pres">
      <dgm:prSet presAssocID="{96AA8A5A-B0B7-44CB-AC53-5654B566875C}" presName="ThreeNodes_2_text" presStyleLbl="node1" presStyleIdx="2" presStyleCnt="3">
        <dgm:presLayoutVars>
          <dgm:bulletEnabled val="1"/>
        </dgm:presLayoutVars>
      </dgm:prSet>
      <dgm:spPr/>
      <dgm:t>
        <a:bodyPr/>
        <a:lstStyle/>
        <a:p>
          <a:endParaRPr lang="en-US"/>
        </a:p>
      </dgm:t>
    </dgm:pt>
    <dgm:pt modelId="{9C5F0846-8CFD-4252-A63F-42A4CE98BD00}" type="pres">
      <dgm:prSet presAssocID="{96AA8A5A-B0B7-44CB-AC53-5654B566875C}" presName="ThreeNodes_3_text" presStyleLbl="node1" presStyleIdx="2" presStyleCnt="3">
        <dgm:presLayoutVars>
          <dgm:bulletEnabled val="1"/>
        </dgm:presLayoutVars>
      </dgm:prSet>
      <dgm:spPr/>
      <dgm:t>
        <a:bodyPr/>
        <a:lstStyle/>
        <a:p>
          <a:endParaRPr lang="en-US"/>
        </a:p>
      </dgm:t>
    </dgm:pt>
  </dgm:ptLst>
  <dgm:cxnLst>
    <dgm:cxn modelId="{3A588886-5571-482C-9160-39BAB3630756}" srcId="{96AA8A5A-B0B7-44CB-AC53-5654B566875C}" destId="{31243B80-7FE8-4A3A-AB3E-75EF1A4443FF}" srcOrd="2" destOrd="0" parTransId="{B1ADA3F8-B004-4C7C-84FD-5BDF9061EBDD}" sibTransId="{D5616806-F14F-4A07-B3A3-678FA48BF042}"/>
    <dgm:cxn modelId="{5225BD41-234E-4F44-B125-6D4BE16FD12F}" type="presOf" srcId="{58D23306-7FFD-4761-B915-089F37E0471C}" destId="{FD3BEC05-57AD-43C9-BB65-3C9C86D6455B}" srcOrd="0" destOrd="0" presId="urn:microsoft.com/office/officeart/2005/8/layout/vProcess5"/>
    <dgm:cxn modelId="{C62D1E77-877E-4840-A2AD-D09594947390}" type="presOf" srcId="{58D23306-7FFD-4761-B915-089F37E0471C}" destId="{87D6267B-10E3-4A85-8121-9B388B330192}" srcOrd="1" destOrd="0" presId="urn:microsoft.com/office/officeart/2005/8/layout/vProcess5"/>
    <dgm:cxn modelId="{0AA288F0-4CD6-4CD4-B031-A3FD886EB22F}" type="presOf" srcId="{31D64C04-9AC3-4886-B1D4-E06A5AD84A60}" destId="{B073448A-2430-485E-8D1C-C3731360BB9E}" srcOrd="0" destOrd="0" presId="urn:microsoft.com/office/officeart/2005/8/layout/vProcess5"/>
    <dgm:cxn modelId="{219D58BE-7B09-454C-B1E0-15AACC4CB080}" type="presOf" srcId="{651062D6-AA2F-4A13-8179-82EA0B47F03F}" destId="{1847F825-D2E6-44F0-BEB9-9FE7BE3FEABE}" srcOrd="0" destOrd="0" presId="urn:microsoft.com/office/officeart/2005/8/layout/vProcess5"/>
    <dgm:cxn modelId="{7D90FA08-D273-45C4-9449-966BF965E284}" type="presOf" srcId="{31243B80-7FE8-4A3A-AB3E-75EF1A4443FF}" destId="{9C5F0846-8CFD-4252-A63F-42A4CE98BD00}" srcOrd="1" destOrd="0" presId="urn:microsoft.com/office/officeart/2005/8/layout/vProcess5"/>
    <dgm:cxn modelId="{525FEECF-7AED-4A58-96C5-4D74FE646E93}" type="presOf" srcId="{64A5F971-2D28-4222-9026-9FBE5B8E88C7}" destId="{7114140C-0D74-4DF6-BEC8-47A6CCEC4A30}" srcOrd="1" destOrd="0" presId="urn:microsoft.com/office/officeart/2005/8/layout/vProcess5"/>
    <dgm:cxn modelId="{928B7646-0212-4523-AFF8-9AB568C97A2C}" srcId="{96AA8A5A-B0B7-44CB-AC53-5654B566875C}" destId="{58D23306-7FFD-4761-B915-089F37E0471C}" srcOrd="0" destOrd="0" parTransId="{8B008CF7-8080-4495-9221-966818655AD8}" sibTransId="{31D64C04-9AC3-4886-B1D4-E06A5AD84A60}"/>
    <dgm:cxn modelId="{E0210E20-FEF9-40A6-814C-402CB558DE26}" type="presOf" srcId="{31243B80-7FE8-4A3A-AB3E-75EF1A4443FF}" destId="{288747E8-EBDD-4FBA-AC85-A031CF898476}" srcOrd="0" destOrd="0" presId="urn:microsoft.com/office/officeart/2005/8/layout/vProcess5"/>
    <dgm:cxn modelId="{1A0D3EB4-8546-4D04-87CF-362B2A36E244}" type="presOf" srcId="{96AA8A5A-B0B7-44CB-AC53-5654B566875C}" destId="{C2D42FD4-5D53-4763-A799-66D2174E4CFD}" srcOrd="0" destOrd="0" presId="urn:microsoft.com/office/officeart/2005/8/layout/vProcess5"/>
    <dgm:cxn modelId="{4A513593-F7CA-4EDD-ACBF-EDEAB0F0C954}" srcId="{96AA8A5A-B0B7-44CB-AC53-5654B566875C}" destId="{64A5F971-2D28-4222-9026-9FBE5B8E88C7}" srcOrd="1" destOrd="0" parTransId="{2EDE2322-63BD-473A-8825-6829F1D781CD}" sibTransId="{651062D6-AA2F-4A13-8179-82EA0B47F03F}"/>
    <dgm:cxn modelId="{7B1F94FF-0D35-4B92-B35C-262774229D64}" type="presOf" srcId="{64A5F971-2D28-4222-9026-9FBE5B8E88C7}" destId="{AE5C0D12-8806-4169-9F17-37A51905841F}" srcOrd="0" destOrd="0" presId="urn:microsoft.com/office/officeart/2005/8/layout/vProcess5"/>
    <dgm:cxn modelId="{93110902-1029-4A8A-AA41-96EC6E39FD81}" type="presParOf" srcId="{C2D42FD4-5D53-4763-A799-66D2174E4CFD}" destId="{EC8668CA-867A-4C95-9078-1B7CBF8E6C35}" srcOrd="0" destOrd="0" presId="urn:microsoft.com/office/officeart/2005/8/layout/vProcess5"/>
    <dgm:cxn modelId="{8FC8308B-509A-472C-9589-54F80205430A}" type="presParOf" srcId="{C2D42FD4-5D53-4763-A799-66D2174E4CFD}" destId="{FD3BEC05-57AD-43C9-BB65-3C9C86D6455B}" srcOrd="1" destOrd="0" presId="urn:microsoft.com/office/officeart/2005/8/layout/vProcess5"/>
    <dgm:cxn modelId="{16453E57-1A44-4B7B-A9AB-7701A2DEE69B}" type="presParOf" srcId="{C2D42FD4-5D53-4763-A799-66D2174E4CFD}" destId="{AE5C0D12-8806-4169-9F17-37A51905841F}" srcOrd="2" destOrd="0" presId="urn:microsoft.com/office/officeart/2005/8/layout/vProcess5"/>
    <dgm:cxn modelId="{BDFDF17C-2FA3-445A-83CF-6E5B56ACDF41}" type="presParOf" srcId="{C2D42FD4-5D53-4763-A799-66D2174E4CFD}" destId="{288747E8-EBDD-4FBA-AC85-A031CF898476}" srcOrd="3" destOrd="0" presId="urn:microsoft.com/office/officeart/2005/8/layout/vProcess5"/>
    <dgm:cxn modelId="{054A0C64-2269-4018-9167-B7AB03F0C408}" type="presParOf" srcId="{C2D42FD4-5D53-4763-A799-66D2174E4CFD}" destId="{B073448A-2430-485E-8D1C-C3731360BB9E}" srcOrd="4" destOrd="0" presId="urn:microsoft.com/office/officeart/2005/8/layout/vProcess5"/>
    <dgm:cxn modelId="{38670255-6E18-45CB-B611-C54CA3A7D803}" type="presParOf" srcId="{C2D42FD4-5D53-4763-A799-66D2174E4CFD}" destId="{1847F825-D2E6-44F0-BEB9-9FE7BE3FEABE}" srcOrd="5" destOrd="0" presId="urn:microsoft.com/office/officeart/2005/8/layout/vProcess5"/>
    <dgm:cxn modelId="{C2AAD5A8-697C-4674-AC33-B0231174D489}" type="presParOf" srcId="{C2D42FD4-5D53-4763-A799-66D2174E4CFD}" destId="{87D6267B-10E3-4A85-8121-9B388B330192}" srcOrd="6" destOrd="0" presId="urn:microsoft.com/office/officeart/2005/8/layout/vProcess5"/>
    <dgm:cxn modelId="{97B625FF-2B68-467B-961B-9BF8E5374645}" type="presParOf" srcId="{C2D42FD4-5D53-4763-A799-66D2174E4CFD}" destId="{7114140C-0D74-4DF6-BEC8-47A6CCEC4A30}" srcOrd="7" destOrd="0" presId="urn:microsoft.com/office/officeart/2005/8/layout/vProcess5"/>
    <dgm:cxn modelId="{7E68BEF7-DA08-454C-9CAA-119904B5FDFF}" type="presParOf" srcId="{C2D42FD4-5D53-4763-A799-66D2174E4CFD}" destId="{9C5F0846-8CFD-4252-A63F-42A4CE98BD00}"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136A90-6B59-45AD-BBA1-85AFD032E8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0EFBB7-0769-4554-96E3-51B5B6698D5A}">
      <dgm:prSet phldrT="[Text]" custT="1"/>
      <dgm:spPr>
        <a:solidFill>
          <a:schemeClr val="accent5">
            <a:lumMod val="50000"/>
          </a:schemeClr>
        </a:solidFill>
      </dgm:spPr>
      <dgm:t>
        <a:bodyPr/>
        <a:lstStyle/>
        <a:p>
          <a:pPr algn="ctr"/>
          <a:r>
            <a:rPr lang="fa-IR" sz="2800" dirty="0" smtClean="0">
              <a:latin typeface="W_koodak" panose="00000400000000000000" pitchFamily="2" charset="0"/>
              <a:ea typeface="Tahoma" panose="020B0604030504040204" pitchFamily="34" charset="0"/>
              <a:cs typeface="B Koodak" panose="00000700000000000000" pitchFamily="2" charset="-78"/>
            </a:rPr>
            <a:t>هدف </a:t>
          </a:r>
          <a:r>
            <a:rPr lang="fa-IR" sz="2400" dirty="0" smtClean="0">
              <a:latin typeface="W_koodak" panose="00000400000000000000" pitchFamily="2" charset="0"/>
              <a:ea typeface="Tahoma" panose="020B0604030504040204" pitchFamily="34" charset="0"/>
              <a:cs typeface="B Koodak" panose="00000700000000000000" pitchFamily="2" charset="-78"/>
            </a:rPr>
            <a:t>کلی</a:t>
          </a:r>
          <a:endParaRPr lang="en-US" sz="2800" dirty="0">
            <a:latin typeface="W_koodak" panose="00000400000000000000" pitchFamily="2" charset="0"/>
            <a:ea typeface="Tahoma" panose="020B0604030504040204" pitchFamily="34" charset="0"/>
            <a:cs typeface="B Koodak" panose="00000700000000000000" pitchFamily="2" charset="-78"/>
          </a:endParaRPr>
        </a:p>
      </dgm:t>
    </dgm:pt>
    <dgm:pt modelId="{B5DFE748-686E-4A08-944E-9D07F9FA6B48}" type="parTrans" cxnId="{17C9D25A-BC5F-418E-9A4A-29DD9C57BD39}">
      <dgm:prSet/>
      <dgm:spPr/>
      <dgm:t>
        <a:bodyPr/>
        <a:lstStyle/>
        <a:p>
          <a:endParaRPr lang="en-US"/>
        </a:p>
      </dgm:t>
    </dgm:pt>
    <dgm:pt modelId="{FD3AFE35-532F-4AE8-BAB4-DFA3B4B611F6}" type="sibTrans" cxnId="{17C9D25A-BC5F-418E-9A4A-29DD9C57BD39}">
      <dgm:prSet/>
      <dgm:spPr/>
      <dgm:t>
        <a:bodyPr/>
        <a:lstStyle/>
        <a:p>
          <a:endParaRPr lang="en-US"/>
        </a:p>
      </dgm:t>
    </dgm:pt>
    <dgm:pt modelId="{A533B6C7-3203-4AEE-95BC-E867D49C88B5}">
      <dgm:prSet phldrT="[Text]" custT="1"/>
      <dgm:spPr>
        <a:solidFill>
          <a:schemeClr val="accent2">
            <a:lumMod val="75000"/>
          </a:schemeClr>
        </a:solidFill>
      </dgm:spPr>
      <dgm:t>
        <a:bodyPr/>
        <a:lstStyle/>
        <a:p>
          <a:pPr algn="ctr"/>
          <a:r>
            <a:rPr lang="fa-IR" sz="2400" dirty="0" smtClean="0">
              <a:latin typeface="Tahoma" panose="020B0604030504040204" pitchFamily="34" charset="0"/>
              <a:ea typeface="Tahoma" panose="020B0604030504040204" pitchFamily="34" charset="0"/>
              <a:cs typeface="B Koodak" panose="00000700000000000000" pitchFamily="2" charset="-78"/>
            </a:rPr>
            <a:t>اهداف ویژه ( جزئی ، اختصاصی )</a:t>
          </a:r>
          <a:endParaRPr lang="en-US" sz="2400" dirty="0">
            <a:latin typeface="Tahoma" panose="020B0604030504040204" pitchFamily="34" charset="0"/>
            <a:ea typeface="Tahoma" panose="020B0604030504040204" pitchFamily="34" charset="0"/>
            <a:cs typeface="B Koodak" panose="00000700000000000000" pitchFamily="2" charset="-78"/>
          </a:endParaRPr>
        </a:p>
      </dgm:t>
    </dgm:pt>
    <dgm:pt modelId="{4FCAF1A9-8A97-45AC-B4A5-B91AEE5BC9BB}" type="parTrans" cxnId="{0FE563DE-8338-4B45-BCFD-251C8642CABA}">
      <dgm:prSet/>
      <dgm:spPr/>
      <dgm:t>
        <a:bodyPr/>
        <a:lstStyle/>
        <a:p>
          <a:endParaRPr lang="en-US"/>
        </a:p>
      </dgm:t>
    </dgm:pt>
    <dgm:pt modelId="{634EAA8A-B09B-42FE-8301-99FBFB2B9BD8}" type="sibTrans" cxnId="{0FE563DE-8338-4B45-BCFD-251C8642CABA}">
      <dgm:prSet/>
      <dgm:spPr/>
      <dgm:t>
        <a:bodyPr/>
        <a:lstStyle/>
        <a:p>
          <a:endParaRPr lang="en-US"/>
        </a:p>
      </dgm:t>
    </dgm:pt>
    <dgm:pt modelId="{183A34DF-AA92-49E1-8191-0CF6AD17A6AA}" type="pres">
      <dgm:prSet presAssocID="{2A136A90-6B59-45AD-BBA1-85AFD032E8F8}" presName="linear" presStyleCnt="0">
        <dgm:presLayoutVars>
          <dgm:dir/>
          <dgm:animLvl val="lvl"/>
          <dgm:resizeHandles val="exact"/>
        </dgm:presLayoutVars>
      </dgm:prSet>
      <dgm:spPr/>
      <dgm:t>
        <a:bodyPr/>
        <a:lstStyle/>
        <a:p>
          <a:endParaRPr lang="en-US"/>
        </a:p>
      </dgm:t>
    </dgm:pt>
    <dgm:pt modelId="{8F706C0E-1AB2-4161-86CE-4B3594B6EE51}" type="pres">
      <dgm:prSet presAssocID="{620EFBB7-0769-4554-96E3-51B5B6698D5A}" presName="parentLin" presStyleCnt="0"/>
      <dgm:spPr/>
    </dgm:pt>
    <dgm:pt modelId="{428AD880-175D-49F1-A1F6-97F367C387BF}" type="pres">
      <dgm:prSet presAssocID="{620EFBB7-0769-4554-96E3-51B5B6698D5A}" presName="parentLeftMargin" presStyleLbl="node1" presStyleIdx="0" presStyleCnt="2"/>
      <dgm:spPr/>
      <dgm:t>
        <a:bodyPr/>
        <a:lstStyle/>
        <a:p>
          <a:endParaRPr lang="en-US"/>
        </a:p>
      </dgm:t>
    </dgm:pt>
    <dgm:pt modelId="{A8B898EB-38C9-408E-9FE2-CB5C874FA50A}" type="pres">
      <dgm:prSet presAssocID="{620EFBB7-0769-4554-96E3-51B5B6698D5A}" presName="parentText" presStyleLbl="node1" presStyleIdx="0" presStyleCnt="2" custAng="10800000" custFlipVert="1" custScaleX="50573" custScaleY="63217" custLinFactX="77813" custLinFactNeighborX="100000" custLinFactNeighborY="-10296">
        <dgm:presLayoutVars>
          <dgm:chMax val="0"/>
          <dgm:bulletEnabled val="1"/>
        </dgm:presLayoutVars>
      </dgm:prSet>
      <dgm:spPr/>
      <dgm:t>
        <a:bodyPr/>
        <a:lstStyle/>
        <a:p>
          <a:endParaRPr lang="en-US"/>
        </a:p>
      </dgm:t>
    </dgm:pt>
    <dgm:pt modelId="{010CCE66-3FB9-4F51-BDBC-33ABD28D8225}" type="pres">
      <dgm:prSet presAssocID="{620EFBB7-0769-4554-96E3-51B5B6698D5A}" presName="negativeSpace" presStyleCnt="0"/>
      <dgm:spPr/>
    </dgm:pt>
    <dgm:pt modelId="{CD67A140-C3A5-43E4-BD28-3C31B61E6EA3}" type="pres">
      <dgm:prSet presAssocID="{620EFBB7-0769-4554-96E3-51B5B6698D5A}" presName="childText" presStyleLbl="conFgAcc1" presStyleIdx="0" presStyleCnt="2">
        <dgm:presLayoutVars>
          <dgm:bulletEnabled val="1"/>
        </dgm:presLayoutVars>
      </dgm:prSet>
      <dgm:spPr>
        <a:ln>
          <a:solidFill>
            <a:schemeClr val="accent5">
              <a:lumMod val="50000"/>
            </a:schemeClr>
          </a:solidFill>
        </a:ln>
      </dgm:spPr>
    </dgm:pt>
    <dgm:pt modelId="{B5CDED1F-8360-491C-9402-4F19E16BD667}" type="pres">
      <dgm:prSet presAssocID="{FD3AFE35-532F-4AE8-BAB4-DFA3B4B611F6}" presName="spaceBetweenRectangles" presStyleCnt="0"/>
      <dgm:spPr/>
    </dgm:pt>
    <dgm:pt modelId="{77070C8B-4365-4FE5-A117-9CDBA9EA1B7B}" type="pres">
      <dgm:prSet presAssocID="{A533B6C7-3203-4AEE-95BC-E867D49C88B5}" presName="parentLin" presStyleCnt="0"/>
      <dgm:spPr/>
    </dgm:pt>
    <dgm:pt modelId="{1281A6D2-5A4B-4B28-A324-2451A8523897}" type="pres">
      <dgm:prSet presAssocID="{A533B6C7-3203-4AEE-95BC-E867D49C88B5}" presName="parentLeftMargin" presStyleLbl="node1" presStyleIdx="0" presStyleCnt="2"/>
      <dgm:spPr/>
      <dgm:t>
        <a:bodyPr/>
        <a:lstStyle/>
        <a:p>
          <a:endParaRPr lang="en-US"/>
        </a:p>
      </dgm:t>
    </dgm:pt>
    <dgm:pt modelId="{9F236B2A-6433-401D-953E-FC86D923A3BE}" type="pres">
      <dgm:prSet presAssocID="{A533B6C7-3203-4AEE-95BC-E867D49C88B5}" presName="parentText" presStyleLbl="node1" presStyleIdx="1" presStyleCnt="2" custScaleX="51699" custScaleY="57175" custLinFactX="77247" custLinFactNeighborX="100000" custLinFactNeighborY="-17964">
        <dgm:presLayoutVars>
          <dgm:chMax val="0"/>
          <dgm:bulletEnabled val="1"/>
        </dgm:presLayoutVars>
      </dgm:prSet>
      <dgm:spPr/>
      <dgm:t>
        <a:bodyPr/>
        <a:lstStyle/>
        <a:p>
          <a:endParaRPr lang="en-US"/>
        </a:p>
      </dgm:t>
    </dgm:pt>
    <dgm:pt modelId="{622D5052-0558-4614-99B8-0AD5AD5D765D}" type="pres">
      <dgm:prSet presAssocID="{A533B6C7-3203-4AEE-95BC-E867D49C88B5}" presName="negativeSpace" presStyleCnt="0"/>
      <dgm:spPr/>
    </dgm:pt>
    <dgm:pt modelId="{87E2FD7C-0729-47B8-B1FB-A44E439BE764}" type="pres">
      <dgm:prSet presAssocID="{A533B6C7-3203-4AEE-95BC-E867D49C88B5}" presName="childText" presStyleLbl="conFgAcc1" presStyleIdx="1" presStyleCnt="2" custScaleY="242633" custLinFactNeighborX="1449" custLinFactNeighborY="-4766">
        <dgm:presLayoutVars>
          <dgm:bulletEnabled val="1"/>
        </dgm:presLayoutVars>
      </dgm:prSet>
      <dgm:spPr>
        <a:ln>
          <a:solidFill>
            <a:schemeClr val="accent2"/>
          </a:solidFill>
        </a:ln>
      </dgm:spPr>
    </dgm:pt>
  </dgm:ptLst>
  <dgm:cxnLst>
    <dgm:cxn modelId="{AE191E4D-5CAB-4318-B26C-FF45842DE147}" type="presOf" srcId="{A533B6C7-3203-4AEE-95BC-E867D49C88B5}" destId="{1281A6D2-5A4B-4B28-A324-2451A8523897}" srcOrd="0" destOrd="0" presId="urn:microsoft.com/office/officeart/2005/8/layout/list1"/>
    <dgm:cxn modelId="{17C9D25A-BC5F-418E-9A4A-29DD9C57BD39}" srcId="{2A136A90-6B59-45AD-BBA1-85AFD032E8F8}" destId="{620EFBB7-0769-4554-96E3-51B5B6698D5A}" srcOrd="0" destOrd="0" parTransId="{B5DFE748-686E-4A08-944E-9D07F9FA6B48}" sibTransId="{FD3AFE35-532F-4AE8-BAB4-DFA3B4B611F6}"/>
    <dgm:cxn modelId="{4C47BF0C-5B6B-47F0-A6B5-4894696B5CAD}" type="presOf" srcId="{620EFBB7-0769-4554-96E3-51B5B6698D5A}" destId="{A8B898EB-38C9-408E-9FE2-CB5C874FA50A}" srcOrd="1" destOrd="0" presId="urn:microsoft.com/office/officeart/2005/8/layout/list1"/>
    <dgm:cxn modelId="{DAB080D3-9720-409D-92F9-E4C628DAB5DB}" type="presOf" srcId="{620EFBB7-0769-4554-96E3-51B5B6698D5A}" destId="{428AD880-175D-49F1-A1F6-97F367C387BF}" srcOrd="0" destOrd="0" presId="urn:microsoft.com/office/officeart/2005/8/layout/list1"/>
    <dgm:cxn modelId="{8028E8BF-8455-4118-B99A-A0686340C34D}" type="presOf" srcId="{2A136A90-6B59-45AD-BBA1-85AFD032E8F8}" destId="{183A34DF-AA92-49E1-8191-0CF6AD17A6AA}" srcOrd="0" destOrd="0" presId="urn:microsoft.com/office/officeart/2005/8/layout/list1"/>
    <dgm:cxn modelId="{0FE563DE-8338-4B45-BCFD-251C8642CABA}" srcId="{2A136A90-6B59-45AD-BBA1-85AFD032E8F8}" destId="{A533B6C7-3203-4AEE-95BC-E867D49C88B5}" srcOrd="1" destOrd="0" parTransId="{4FCAF1A9-8A97-45AC-B4A5-B91AEE5BC9BB}" sibTransId="{634EAA8A-B09B-42FE-8301-99FBFB2B9BD8}"/>
    <dgm:cxn modelId="{72FBC52A-80BD-4D8D-8201-EC70459479E5}" type="presOf" srcId="{A533B6C7-3203-4AEE-95BC-E867D49C88B5}" destId="{9F236B2A-6433-401D-953E-FC86D923A3BE}" srcOrd="1" destOrd="0" presId="urn:microsoft.com/office/officeart/2005/8/layout/list1"/>
    <dgm:cxn modelId="{35086FED-D703-4638-98BD-FE920FA5FBDD}" type="presParOf" srcId="{183A34DF-AA92-49E1-8191-0CF6AD17A6AA}" destId="{8F706C0E-1AB2-4161-86CE-4B3594B6EE51}" srcOrd="0" destOrd="0" presId="urn:microsoft.com/office/officeart/2005/8/layout/list1"/>
    <dgm:cxn modelId="{3FD846C1-1AA1-4813-BE57-63765B60AAC5}" type="presParOf" srcId="{8F706C0E-1AB2-4161-86CE-4B3594B6EE51}" destId="{428AD880-175D-49F1-A1F6-97F367C387BF}" srcOrd="0" destOrd="0" presId="urn:microsoft.com/office/officeart/2005/8/layout/list1"/>
    <dgm:cxn modelId="{5B04AB5B-9799-43BD-8D52-7AC40E55F47A}" type="presParOf" srcId="{8F706C0E-1AB2-4161-86CE-4B3594B6EE51}" destId="{A8B898EB-38C9-408E-9FE2-CB5C874FA50A}" srcOrd="1" destOrd="0" presId="urn:microsoft.com/office/officeart/2005/8/layout/list1"/>
    <dgm:cxn modelId="{5E58D9F8-1C6A-4C88-8692-866BDA2FB234}" type="presParOf" srcId="{183A34DF-AA92-49E1-8191-0CF6AD17A6AA}" destId="{010CCE66-3FB9-4F51-BDBC-33ABD28D8225}" srcOrd="1" destOrd="0" presId="urn:microsoft.com/office/officeart/2005/8/layout/list1"/>
    <dgm:cxn modelId="{5B5BD3E0-6AA5-405C-86F6-6189D7D1BBB2}" type="presParOf" srcId="{183A34DF-AA92-49E1-8191-0CF6AD17A6AA}" destId="{CD67A140-C3A5-43E4-BD28-3C31B61E6EA3}" srcOrd="2" destOrd="0" presId="urn:microsoft.com/office/officeart/2005/8/layout/list1"/>
    <dgm:cxn modelId="{88AA28E7-36CD-44A7-8ADB-4D1F8916FBC1}" type="presParOf" srcId="{183A34DF-AA92-49E1-8191-0CF6AD17A6AA}" destId="{B5CDED1F-8360-491C-9402-4F19E16BD667}" srcOrd="3" destOrd="0" presId="urn:microsoft.com/office/officeart/2005/8/layout/list1"/>
    <dgm:cxn modelId="{FF7413D7-D548-4681-A585-70D1AABC67F9}" type="presParOf" srcId="{183A34DF-AA92-49E1-8191-0CF6AD17A6AA}" destId="{77070C8B-4365-4FE5-A117-9CDBA9EA1B7B}" srcOrd="4" destOrd="0" presId="urn:microsoft.com/office/officeart/2005/8/layout/list1"/>
    <dgm:cxn modelId="{71A0FD2B-4499-4733-9591-DA4C05395BCE}" type="presParOf" srcId="{77070C8B-4365-4FE5-A117-9CDBA9EA1B7B}" destId="{1281A6D2-5A4B-4B28-A324-2451A8523897}" srcOrd="0" destOrd="0" presId="urn:microsoft.com/office/officeart/2005/8/layout/list1"/>
    <dgm:cxn modelId="{30A09A04-D072-417D-A61D-934C676DCDCF}" type="presParOf" srcId="{77070C8B-4365-4FE5-A117-9CDBA9EA1B7B}" destId="{9F236B2A-6433-401D-953E-FC86D923A3BE}" srcOrd="1" destOrd="0" presId="urn:microsoft.com/office/officeart/2005/8/layout/list1"/>
    <dgm:cxn modelId="{524522B1-B159-42B4-B665-C9379A55DCC7}" type="presParOf" srcId="{183A34DF-AA92-49E1-8191-0CF6AD17A6AA}" destId="{622D5052-0558-4614-99B8-0AD5AD5D765D}" srcOrd="5" destOrd="0" presId="urn:microsoft.com/office/officeart/2005/8/layout/list1"/>
    <dgm:cxn modelId="{E7BEC372-D400-47C9-A797-96ADB89A1753}" type="presParOf" srcId="{183A34DF-AA92-49E1-8191-0CF6AD17A6AA}" destId="{87E2FD7C-0729-47B8-B1FB-A44E439BE76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A136A90-6B59-45AD-BBA1-85AFD032E8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A4045ED-A119-4AA6-9C68-5FB2FD000427}">
      <dgm:prSet phldrT="[Text]" custT="1"/>
      <dgm:spPr>
        <a:solidFill>
          <a:schemeClr val="accent4">
            <a:lumMod val="50000"/>
          </a:schemeClr>
        </a:solidFill>
      </dgm:spPr>
      <dgm:t>
        <a:bodyPr/>
        <a:lstStyle/>
        <a:p>
          <a:pPr algn="ctr"/>
          <a:r>
            <a:rPr lang="fa-IR" sz="2400" dirty="0" smtClean="0">
              <a:latin typeface="Tahoma" panose="020B0604030504040204" pitchFamily="34" charset="0"/>
              <a:ea typeface="Tahoma" panose="020B0604030504040204" pitchFamily="34" charset="0"/>
              <a:cs typeface="B Koodak" panose="00000700000000000000" pitchFamily="2" charset="-78"/>
            </a:rPr>
            <a:t>اهداف کاربردی</a:t>
          </a:r>
          <a:endParaRPr lang="en-US" sz="2400" dirty="0">
            <a:latin typeface="Tahoma" panose="020B0604030504040204" pitchFamily="34" charset="0"/>
            <a:ea typeface="Tahoma" panose="020B0604030504040204" pitchFamily="34" charset="0"/>
            <a:cs typeface="B Koodak" panose="00000700000000000000" pitchFamily="2" charset="-78"/>
          </a:endParaRPr>
        </a:p>
      </dgm:t>
    </dgm:pt>
    <dgm:pt modelId="{3AFC7164-9B18-4D91-8BCD-E06AEDF44A1B}" type="parTrans" cxnId="{1BD59E24-EEF8-4998-8DB1-3343142CAF57}">
      <dgm:prSet/>
      <dgm:spPr/>
      <dgm:t>
        <a:bodyPr/>
        <a:lstStyle/>
        <a:p>
          <a:endParaRPr lang="en-US"/>
        </a:p>
      </dgm:t>
    </dgm:pt>
    <dgm:pt modelId="{858335E1-0756-4935-AE41-5B216DCCD948}" type="sibTrans" cxnId="{1BD59E24-EEF8-4998-8DB1-3343142CAF57}">
      <dgm:prSet/>
      <dgm:spPr/>
      <dgm:t>
        <a:bodyPr/>
        <a:lstStyle/>
        <a:p>
          <a:endParaRPr lang="en-US"/>
        </a:p>
      </dgm:t>
    </dgm:pt>
    <dgm:pt modelId="{183A34DF-AA92-49E1-8191-0CF6AD17A6AA}" type="pres">
      <dgm:prSet presAssocID="{2A136A90-6B59-45AD-BBA1-85AFD032E8F8}" presName="linear" presStyleCnt="0">
        <dgm:presLayoutVars>
          <dgm:dir/>
          <dgm:animLvl val="lvl"/>
          <dgm:resizeHandles val="exact"/>
        </dgm:presLayoutVars>
      </dgm:prSet>
      <dgm:spPr/>
      <dgm:t>
        <a:bodyPr/>
        <a:lstStyle/>
        <a:p>
          <a:endParaRPr lang="en-US"/>
        </a:p>
      </dgm:t>
    </dgm:pt>
    <dgm:pt modelId="{C731DBC8-0E99-4639-ACA2-7ACEFA2844BF}" type="pres">
      <dgm:prSet presAssocID="{4A4045ED-A119-4AA6-9C68-5FB2FD000427}" presName="parentLin" presStyleCnt="0"/>
      <dgm:spPr/>
    </dgm:pt>
    <dgm:pt modelId="{35933558-DB26-4802-B4E2-672716F88346}" type="pres">
      <dgm:prSet presAssocID="{4A4045ED-A119-4AA6-9C68-5FB2FD000427}" presName="parentLeftMargin" presStyleLbl="node1" presStyleIdx="0" presStyleCnt="1"/>
      <dgm:spPr/>
      <dgm:t>
        <a:bodyPr/>
        <a:lstStyle/>
        <a:p>
          <a:endParaRPr lang="en-US"/>
        </a:p>
      </dgm:t>
    </dgm:pt>
    <dgm:pt modelId="{12FEB779-618B-4854-88E9-390575D436B8}" type="pres">
      <dgm:prSet presAssocID="{4A4045ED-A119-4AA6-9C68-5FB2FD000427}" presName="parentText" presStyleLbl="node1" presStyleIdx="0" presStyleCnt="1" custScaleX="51343" custScaleY="64180" custLinFactX="78245" custLinFactNeighborX="100000" custLinFactNeighborY="-5157">
        <dgm:presLayoutVars>
          <dgm:chMax val="0"/>
          <dgm:bulletEnabled val="1"/>
        </dgm:presLayoutVars>
      </dgm:prSet>
      <dgm:spPr/>
      <dgm:t>
        <a:bodyPr/>
        <a:lstStyle/>
        <a:p>
          <a:endParaRPr lang="en-US"/>
        </a:p>
      </dgm:t>
    </dgm:pt>
    <dgm:pt modelId="{0E7DA70E-372B-453D-9992-B9F46E5D404C}" type="pres">
      <dgm:prSet presAssocID="{4A4045ED-A119-4AA6-9C68-5FB2FD000427}" presName="negativeSpace" presStyleCnt="0"/>
      <dgm:spPr/>
    </dgm:pt>
    <dgm:pt modelId="{E7351307-5BD1-403B-A1BF-1058796C5E99}" type="pres">
      <dgm:prSet presAssocID="{4A4045ED-A119-4AA6-9C68-5FB2FD000427}" presName="childText" presStyleLbl="conFgAcc1" presStyleIdx="0" presStyleCnt="1" custScaleY="364150" custLinFactNeighborX="3571" custLinFactNeighborY="-1770">
        <dgm:presLayoutVars>
          <dgm:bulletEnabled val="1"/>
        </dgm:presLayoutVars>
      </dgm:prSet>
      <dgm:spPr>
        <a:ln>
          <a:solidFill>
            <a:srgbClr val="FFD347"/>
          </a:solidFill>
        </a:ln>
      </dgm:spPr>
      <dgm:t>
        <a:bodyPr/>
        <a:lstStyle/>
        <a:p>
          <a:endParaRPr lang="en-US"/>
        </a:p>
      </dgm:t>
    </dgm:pt>
  </dgm:ptLst>
  <dgm:cxnLst>
    <dgm:cxn modelId="{1BD59E24-EEF8-4998-8DB1-3343142CAF57}" srcId="{2A136A90-6B59-45AD-BBA1-85AFD032E8F8}" destId="{4A4045ED-A119-4AA6-9C68-5FB2FD000427}" srcOrd="0" destOrd="0" parTransId="{3AFC7164-9B18-4D91-8BCD-E06AEDF44A1B}" sibTransId="{858335E1-0756-4935-AE41-5B216DCCD948}"/>
    <dgm:cxn modelId="{FFC7372E-FB9E-4701-9673-F683E4BC8F79}" type="presOf" srcId="{4A4045ED-A119-4AA6-9C68-5FB2FD000427}" destId="{35933558-DB26-4802-B4E2-672716F88346}" srcOrd="0" destOrd="0" presId="urn:microsoft.com/office/officeart/2005/8/layout/list1"/>
    <dgm:cxn modelId="{8028E8BF-8455-4118-B99A-A0686340C34D}" type="presOf" srcId="{2A136A90-6B59-45AD-BBA1-85AFD032E8F8}" destId="{183A34DF-AA92-49E1-8191-0CF6AD17A6AA}" srcOrd="0" destOrd="0" presId="urn:microsoft.com/office/officeart/2005/8/layout/list1"/>
    <dgm:cxn modelId="{F8ADA4DB-B32F-4B73-8A10-82145969B0D4}" type="presOf" srcId="{4A4045ED-A119-4AA6-9C68-5FB2FD000427}" destId="{12FEB779-618B-4854-88E9-390575D436B8}" srcOrd="1" destOrd="0" presId="urn:microsoft.com/office/officeart/2005/8/layout/list1"/>
    <dgm:cxn modelId="{3DE435C5-4ABA-458C-BF3A-884235FEC02F}" type="presParOf" srcId="{183A34DF-AA92-49E1-8191-0CF6AD17A6AA}" destId="{C731DBC8-0E99-4639-ACA2-7ACEFA2844BF}" srcOrd="0" destOrd="0" presId="urn:microsoft.com/office/officeart/2005/8/layout/list1"/>
    <dgm:cxn modelId="{9CE7FB1B-7AC6-451B-AD05-46E39FAC0010}" type="presParOf" srcId="{C731DBC8-0E99-4639-ACA2-7ACEFA2844BF}" destId="{35933558-DB26-4802-B4E2-672716F88346}" srcOrd="0" destOrd="0" presId="urn:microsoft.com/office/officeart/2005/8/layout/list1"/>
    <dgm:cxn modelId="{D7FA96C3-741B-437E-86F3-1F9B666F84B5}" type="presParOf" srcId="{C731DBC8-0E99-4639-ACA2-7ACEFA2844BF}" destId="{12FEB779-618B-4854-88E9-390575D436B8}" srcOrd="1" destOrd="0" presId="urn:microsoft.com/office/officeart/2005/8/layout/list1"/>
    <dgm:cxn modelId="{3A498131-4138-44B4-9C9F-8B31018D776D}" type="presParOf" srcId="{183A34DF-AA92-49E1-8191-0CF6AD17A6AA}" destId="{0E7DA70E-372B-453D-9992-B9F46E5D404C}" srcOrd="1" destOrd="0" presId="urn:microsoft.com/office/officeart/2005/8/layout/list1"/>
    <dgm:cxn modelId="{14BB65EA-6E97-4ECF-BD27-4835B736C81E}" type="presParOf" srcId="{183A34DF-AA92-49E1-8191-0CF6AD17A6AA}" destId="{E7351307-5BD1-403B-A1BF-1058796C5E9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2BDBC67-4553-4A18-B7F5-33483A6D1A87}" type="doc">
      <dgm:prSet loTypeId="urn:microsoft.com/office/officeart/2005/8/layout/vList4" loCatId="picture" qsTypeId="urn:microsoft.com/office/officeart/2005/8/quickstyle/3d1" qsCatId="3D" csTypeId="urn:microsoft.com/office/officeart/2005/8/colors/accent1_2" csCatId="accent1" phldr="1"/>
      <dgm:spPr/>
      <dgm:t>
        <a:bodyPr/>
        <a:lstStyle/>
        <a:p>
          <a:endParaRPr lang="en-US"/>
        </a:p>
      </dgm:t>
    </dgm:pt>
    <dgm:pt modelId="{18783295-19B8-42AC-8D3A-471007A8B275}">
      <dgm:prSet phldrT="[Text]" custT="1"/>
      <dgm:spPr>
        <a:solidFill>
          <a:schemeClr val="accent5">
            <a:lumMod val="40000"/>
            <a:lumOff val="60000"/>
          </a:schemeClr>
        </a:solidFill>
      </dgm:spPr>
      <dgm:t>
        <a:bodyPr/>
        <a:lstStyle/>
        <a:p>
          <a:pPr algn="r"/>
          <a:r>
            <a:rPr lang="fa-IR" sz="2400" b="1" i="1" u="sng" dirty="0" smtClean="0">
              <a:solidFill>
                <a:schemeClr val="tx1"/>
              </a:solidFill>
              <a:effectLst>
                <a:outerShdw blurRad="38100" dist="38100" dir="2700000" algn="tl">
                  <a:srgbClr val="000000">
                    <a:alpha val="43137"/>
                  </a:srgbClr>
                </a:outerShdw>
              </a:effectLst>
              <a:cs typeface="2  Koodak" panose="00000700000000000000" pitchFamily="2" charset="-78"/>
            </a:rPr>
            <a:t>استافیلوکوکوس اورئوس</a:t>
          </a:r>
          <a:endParaRPr lang="en-US" sz="2400" b="1" i="1" u="sng" dirty="0">
            <a:solidFill>
              <a:schemeClr val="tx1"/>
            </a:solidFill>
            <a:effectLst>
              <a:outerShdw blurRad="38100" dist="38100" dir="2700000" algn="tl">
                <a:srgbClr val="000000">
                  <a:alpha val="43137"/>
                </a:srgbClr>
              </a:outerShdw>
            </a:effectLst>
            <a:cs typeface="2  Koodak" panose="00000700000000000000" pitchFamily="2" charset="-78"/>
          </a:endParaRPr>
        </a:p>
      </dgm:t>
    </dgm:pt>
    <dgm:pt modelId="{1048B0CE-E225-403F-9557-F853D7B19AE4}" type="parTrans" cxnId="{F8F9DD71-F974-46F9-B239-EFC74FDB8C26}">
      <dgm:prSet/>
      <dgm:spPr/>
      <dgm:t>
        <a:bodyPr/>
        <a:lstStyle/>
        <a:p>
          <a:endParaRPr lang="en-US"/>
        </a:p>
      </dgm:t>
    </dgm:pt>
    <dgm:pt modelId="{5472B93C-F263-4F1B-9774-DE728DB08498}" type="sibTrans" cxnId="{F8F9DD71-F974-46F9-B239-EFC74FDB8C26}">
      <dgm:prSet/>
      <dgm:spPr/>
      <dgm:t>
        <a:bodyPr/>
        <a:lstStyle/>
        <a:p>
          <a:endParaRPr lang="en-US"/>
        </a:p>
      </dgm:t>
    </dgm:pt>
    <dgm:pt modelId="{3EEA2791-EB2C-4320-B967-B804AEC45D6F}">
      <dgm:prSet phldrT="[Text]" custT="1"/>
      <dgm:spPr>
        <a:solidFill>
          <a:schemeClr val="accent5">
            <a:lumMod val="40000"/>
            <a:lumOff val="60000"/>
          </a:schemeClr>
        </a:solidFill>
      </dgm:spPr>
      <dgm:t>
        <a:bodyPr/>
        <a:lstStyle/>
        <a:p>
          <a:pPr algn="r"/>
          <a:r>
            <a:rPr lang="fa-IR" sz="2400" b="1" i="1" u="sng" dirty="0" smtClean="0">
              <a:solidFill>
                <a:schemeClr val="tx1"/>
              </a:solidFill>
              <a:effectLst>
                <a:outerShdw blurRad="38100" dist="38100" dir="2700000" algn="tl">
                  <a:srgbClr val="000000">
                    <a:alpha val="43137"/>
                  </a:srgbClr>
                </a:outerShdw>
              </a:effectLst>
              <a:cs typeface="2  Koodak" panose="00000700000000000000" pitchFamily="2" charset="-78"/>
            </a:rPr>
            <a:t>آنزیم کواگولاز</a:t>
          </a:r>
        </a:p>
        <a:p>
          <a:pPr algn="r"/>
          <a:r>
            <a:rPr lang="fa-IR" sz="1600" dirty="0" smtClean="0">
              <a:cs typeface="2  Koodak" panose="00000700000000000000" pitchFamily="2" charset="-78"/>
            </a:rPr>
            <a:t> </a:t>
          </a:r>
          <a:r>
            <a:rPr lang="fa-IR" sz="1800" dirty="0" smtClean="0">
              <a:solidFill>
                <a:schemeClr val="tx1"/>
              </a:solidFill>
              <a:cs typeface="2  Koodak" panose="00000700000000000000" pitchFamily="2" charset="-78"/>
            </a:rPr>
            <a:t>کوآگوالاز های  مثبت ( آنزیم های پروتئینه ) این قابلیت را دارند که پلاسمای خون را به لخته تبدیل کنند . </a:t>
          </a:r>
        </a:p>
        <a:p>
          <a:pPr algn="r"/>
          <a:endParaRPr lang="fa-IR" sz="1600" dirty="0" smtClean="0"/>
        </a:p>
        <a:p>
          <a:pPr algn="r"/>
          <a:endParaRPr lang="en-US" sz="1600" dirty="0"/>
        </a:p>
      </dgm:t>
    </dgm:pt>
    <dgm:pt modelId="{C1319957-38D3-4471-B282-6FB1C26D50F4}" type="sibTrans" cxnId="{10E5BBB2-BBAB-4328-8F67-890F97AFE8BC}">
      <dgm:prSet/>
      <dgm:spPr/>
      <dgm:t>
        <a:bodyPr/>
        <a:lstStyle/>
        <a:p>
          <a:endParaRPr lang="en-US"/>
        </a:p>
      </dgm:t>
    </dgm:pt>
    <dgm:pt modelId="{9BDAFA64-8506-4841-A352-2BCAFE91A7BC}" type="parTrans" cxnId="{10E5BBB2-BBAB-4328-8F67-890F97AFE8BC}">
      <dgm:prSet/>
      <dgm:spPr/>
      <dgm:t>
        <a:bodyPr/>
        <a:lstStyle/>
        <a:p>
          <a:endParaRPr lang="en-US"/>
        </a:p>
      </dgm:t>
    </dgm:pt>
    <dgm:pt modelId="{60775E6B-458E-4D6F-965C-03FEBA561871}">
      <dgm:prSet phldrT="[Text]" phldr="1"/>
      <dgm:spPr>
        <a:solidFill>
          <a:schemeClr val="accent5">
            <a:lumMod val="40000"/>
            <a:lumOff val="60000"/>
          </a:schemeClr>
        </a:solidFill>
      </dgm:spPr>
      <dgm:t>
        <a:bodyPr/>
        <a:lstStyle/>
        <a:p>
          <a:pPr algn="l"/>
          <a:endParaRPr lang="en-US" sz="1200" dirty="0"/>
        </a:p>
      </dgm:t>
    </dgm:pt>
    <dgm:pt modelId="{680DB3E1-D771-44E4-9EEB-C618E6BD947A}" type="sibTrans" cxnId="{4FA6C389-80D1-49FB-A609-012E94D7EB8C}">
      <dgm:prSet/>
      <dgm:spPr/>
      <dgm:t>
        <a:bodyPr/>
        <a:lstStyle/>
        <a:p>
          <a:endParaRPr lang="en-US"/>
        </a:p>
      </dgm:t>
    </dgm:pt>
    <dgm:pt modelId="{5989DDAA-BF92-4879-8E35-E397C18FA296}" type="parTrans" cxnId="{4FA6C389-80D1-49FB-A609-012E94D7EB8C}">
      <dgm:prSet/>
      <dgm:spPr/>
      <dgm:t>
        <a:bodyPr/>
        <a:lstStyle/>
        <a:p>
          <a:endParaRPr lang="en-US"/>
        </a:p>
      </dgm:t>
    </dgm:pt>
    <dgm:pt modelId="{412340C3-E71C-4770-92F1-502B254F4C59}">
      <dgm:prSet phldrT="[Text]" phldr="1"/>
      <dgm:spPr>
        <a:solidFill>
          <a:schemeClr val="accent5">
            <a:lumMod val="40000"/>
            <a:lumOff val="60000"/>
          </a:schemeClr>
        </a:solidFill>
      </dgm:spPr>
      <dgm:t>
        <a:bodyPr/>
        <a:lstStyle/>
        <a:p>
          <a:pPr algn="l"/>
          <a:endParaRPr lang="en-US" sz="1200" dirty="0"/>
        </a:p>
      </dgm:t>
    </dgm:pt>
    <dgm:pt modelId="{54AD89D7-874A-4E6F-849E-1810C174536A}" type="sibTrans" cxnId="{9B5E4B31-3278-4F3B-8E33-87C284647818}">
      <dgm:prSet/>
      <dgm:spPr/>
      <dgm:t>
        <a:bodyPr/>
        <a:lstStyle/>
        <a:p>
          <a:endParaRPr lang="en-US"/>
        </a:p>
      </dgm:t>
    </dgm:pt>
    <dgm:pt modelId="{718DE5BD-74FC-4A8A-9A8D-FB113F159B7B}" type="parTrans" cxnId="{9B5E4B31-3278-4F3B-8E33-87C284647818}">
      <dgm:prSet/>
      <dgm:spPr/>
      <dgm:t>
        <a:bodyPr/>
        <a:lstStyle/>
        <a:p>
          <a:endParaRPr lang="en-US"/>
        </a:p>
      </dgm:t>
    </dgm:pt>
    <dgm:pt modelId="{72E2D08A-B54B-468F-8790-26F8F8F0D32F}">
      <dgm:prSet phldrT="[Text]" custT="1"/>
      <dgm:spPr>
        <a:solidFill>
          <a:schemeClr val="accent5">
            <a:lumMod val="40000"/>
            <a:lumOff val="60000"/>
          </a:schemeClr>
        </a:solidFill>
      </dgm:spPr>
      <dgm:t>
        <a:bodyPr/>
        <a:lstStyle/>
        <a:p>
          <a:pPr algn="r"/>
          <a:r>
            <a:rPr lang="fa-IR" sz="1800" dirty="0" smtClean="0">
              <a:solidFill>
                <a:schemeClr val="tx1"/>
              </a:solidFill>
              <a:cs typeface="2  Koodak" panose="00000700000000000000" pitchFamily="2" charset="-78"/>
            </a:rPr>
            <a:t>استافیلوکوک ها دسته ای از باکتری ها هستند . شایع ترین گونه استافیلوکوکوس که اغلب عامل بیماری های استافیلوکوکوسی می باشد استافیلوکوکوس طلائی است. استاف به معنی خوشه انگور و کوکوس به معنای کروی و اورئوس به معنای طلائی می باشد. پزشکان اغلب باکتری های استاف را به دو نوع کواگولاز مثبت و کواگولاز منفی تقسیم می کنند.  </a:t>
          </a:r>
          <a:endParaRPr lang="en-US" sz="1800" dirty="0">
            <a:solidFill>
              <a:schemeClr val="tx1"/>
            </a:solidFill>
            <a:cs typeface="2  Koodak" panose="00000700000000000000" pitchFamily="2" charset="-78"/>
          </a:endParaRPr>
        </a:p>
      </dgm:t>
    </dgm:pt>
    <dgm:pt modelId="{FBAD6DD7-E2F7-49DD-B677-FFD833DF8361}" type="sibTrans" cxnId="{9EA0FCA4-A5C6-4282-986C-90E48DFFE0EB}">
      <dgm:prSet/>
      <dgm:spPr/>
      <dgm:t>
        <a:bodyPr/>
        <a:lstStyle/>
        <a:p>
          <a:endParaRPr lang="en-US"/>
        </a:p>
      </dgm:t>
    </dgm:pt>
    <dgm:pt modelId="{1EBB32F7-974C-4317-8DD4-B938BC1E3A39}" type="parTrans" cxnId="{9EA0FCA4-A5C6-4282-986C-90E48DFFE0EB}">
      <dgm:prSet/>
      <dgm:spPr/>
      <dgm:t>
        <a:bodyPr/>
        <a:lstStyle/>
        <a:p>
          <a:endParaRPr lang="en-US"/>
        </a:p>
      </dgm:t>
    </dgm:pt>
    <dgm:pt modelId="{332DB435-6687-40B5-A3CA-D571DFB73618}" type="pres">
      <dgm:prSet presAssocID="{82BDBC67-4553-4A18-B7F5-33483A6D1A87}" presName="linear" presStyleCnt="0">
        <dgm:presLayoutVars>
          <dgm:dir/>
          <dgm:resizeHandles val="exact"/>
        </dgm:presLayoutVars>
      </dgm:prSet>
      <dgm:spPr/>
      <dgm:t>
        <a:bodyPr/>
        <a:lstStyle/>
        <a:p>
          <a:endParaRPr lang="en-US"/>
        </a:p>
      </dgm:t>
    </dgm:pt>
    <dgm:pt modelId="{B98D8B81-7F97-46D3-89C9-2C38A4B38574}" type="pres">
      <dgm:prSet presAssocID="{18783295-19B8-42AC-8D3A-471007A8B275}" presName="comp" presStyleCnt="0"/>
      <dgm:spPr/>
    </dgm:pt>
    <dgm:pt modelId="{2681053E-BC43-4836-A5E2-2516B7539E19}" type="pres">
      <dgm:prSet presAssocID="{18783295-19B8-42AC-8D3A-471007A8B275}" presName="box" presStyleLbl="node1" presStyleIdx="0" presStyleCnt="2"/>
      <dgm:spPr/>
      <dgm:t>
        <a:bodyPr/>
        <a:lstStyle/>
        <a:p>
          <a:endParaRPr lang="en-US"/>
        </a:p>
      </dgm:t>
    </dgm:pt>
    <dgm:pt modelId="{79F25327-B8EE-404A-A66C-1A8EDA7FAB55}" type="pres">
      <dgm:prSet presAssocID="{18783295-19B8-42AC-8D3A-471007A8B275}" presName="img" presStyleLbl="fgImgPlac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EBB72C07-7A84-4D0A-ADCA-6BA7446A7D3A}" type="pres">
      <dgm:prSet presAssocID="{18783295-19B8-42AC-8D3A-471007A8B275}" presName="text" presStyleLbl="node1" presStyleIdx="0" presStyleCnt="2">
        <dgm:presLayoutVars>
          <dgm:bulletEnabled val="1"/>
        </dgm:presLayoutVars>
      </dgm:prSet>
      <dgm:spPr/>
      <dgm:t>
        <a:bodyPr/>
        <a:lstStyle/>
        <a:p>
          <a:endParaRPr lang="en-US"/>
        </a:p>
      </dgm:t>
    </dgm:pt>
    <dgm:pt modelId="{A226DD3F-E7B4-4FF1-A7AA-36D294A70A27}" type="pres">
      <dgm:prSet presAssocID="{5472B93C-F263-4F1B-9774-DE728DB08498}" presName="spacer" presStyleCnt="0"/>
      <dgm:spPr/>
    </dgm:pt>
    <dgm:pt modelId="{25B37527-E0D5-49D1-95E1-41CBB6D4386A}" type="pres">
      <dgm:prSet presAssocID="{3EEA2791-EB2C-4320-B967-B804AEC45D6F}" presName="comp" presStyleCnt="0"/>
      <dgm:spPr/>
    </dgm:pt>
    <dgm:pt modelId="{AA1B14B3-C315-4EE7-8780-A4C646A0F3B4}" type="pres">
      <dgm:prSet presAssocID="{3EEA2791-EB2C-4320-B967-B804AEC45D6F}" presName="box" presStyleLbl="node1" presStyleIdx="1" presStyleCnt="2" custLinFactNeighborX="15279" custLinFactNeighborY="25963"/>
      <dgm:spPr/>
      <dgm:t>
        <a:bodyPr/>
        <a:lstStyle/>
        <a:p>
          <a:endParaRPr lang="en-US"/>
        </a:p>
      </dgm:t>
    </dgm:pt>
    <dgm:pt modelId="{89651139-029B-4D45-9C9B-AF020CFCE49D}" type="pres">
      <dgm:prSet presAssocID="{3EEA2791-EB2C-4320-B967-B804AEC45D6F}" presName="img" presStyleLbl="fgImgPlac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07212715-50D9-44ED-804A-A569A5BAA786}" type="pres">
      <dgm:prSet presAssocID="{3EEA2791-EB2C-4320-B967-B804AEC45D6F}" presName="text" presStyleLbl="node1" presStyleIdx="1" presStyleCnt="2">
        <dgm:presLayoutVars>
          <dgm:bulletEnabled val="1"/>
        </dgm:presLayoutVars>
      </dgm:prSet>
      <dgm:spPr/>
      <dgm:t>
        <a:bodyPr/>
        <a:lstStyle/>
        <a:p>
          <a:endParaRPr lang="en-US"/>
        </a:p>
      </dgm:t>
    </dgm:pt>
  </dgm:ptLst>
  <dgm:cxnLst>
    <dgm:cxn modelId="{CF316A7E-631D-48B8-8330-308735D99F28}" type="presOf" srcId="{412340C3-E71C-4770-92F1-502B254F4C59}" destId="{07212715-50D9-44ED-804A-A569A5BAA786}" srcOrd="1" destOrd="2" presId="urn:microsoft.com/office/officeart/2005/8/layout/vList4"/>
    <dgm:cxn modelId="{4D402BBF-796E-4505-AA49-80DAE9E42152}" type="presOf" srcId="{3EEA2791-EB2C-4320-B967-B804AEC45D6F}" destId="{AA1B14B3-C315-4EE7-8780-A4C646A0F3B4}" srcOrd="0" destOrd="0" presId="urn:microsoft.com/office/officeart/2005/8/layout/vList4"/>
    <dgm:cxn modelId="{38943ECF-0E08-4F19-BDD6-60CFDBCA83E3}" type="presOf" srcId="{3EEA2791-EB2C-4320-B967-B804AEC45D6F}" destId="{07212715-50D9-44ED-804A-A569A5BAA786}" srcOrd="1" destOrd="0" presId="urn:microsoft.com/office/officeart/2005/8/layout/vList4"/>
    <dgm:cxn modelId="{7F30908A-8FC8-486A-9609-C833F36A774E}" type="presOf" srcId="{72E2D08A-B54B-468F-8790-26F8F8F0D32F}" destId="{EBB72C07-7A84-4D0A-ADCA-6BA7446A7D3A}" srcOrd="1" destOrd="1" presId="urn:microsoft.com/office/officeart/2005/8/layout/vList4"/>
    <dgm:cxn modelId="{F8F9DD71-F974-46F9-B239-EFC74FDB8C26}" srcId="{82BDBC67-4553-4A18-B7F5-33483A6D1A87}" destId="{18783295-19B8-42AC-8D3A-471007A8B275}" srcOrd="0" destOrd="0" parTransId="{1048B0CE-E225-403F-9557-F853D7B19AE4}" sibTransId="{5472B93C-F263-4F1B-9774-DE728DB08498}"/>
    <dgm:cxn modelId="{F06CA8D3-DCCA-4BFC-9256-7D124ABE1BB2}" type="presOf" srcId="{412340C3-E71C-4770-92F1-502B254F4C59}" destId="{AA1B14B3-C315-4EE7-8780-A4C646A0F3B4}" srcOrd="0" destOrd="2" presId="urn:microsoft.com/office/officeart/2005/8/layout/vList4"/>
    <dgm:cxn modelId="{62819C2C-1C69-4DE7-8B96-C36C7AEAB185}" type="presOf" srcId="{18783295-19B8-42AC-8D3A-471007A8B275}" destId="{2681053E-BC43-4836-A5E2-2516B7539E19}" srcOrd="0" destOrd="0" presId="urn:microsoft.com/office/officeart/2005/8/layout/vList4"/>
    <dgm:cxn modelId="{9B5E4B31-3278-4F3B-8E33-87C284647818}" srcId="{3EEA2791-EB2C-4320-B967-B804AEC45D6F}" destId="{412340C3-E71C-4770-92F1-502B254F4C59}" srcOrd="1" destOrd="0" parTransId="{718DE5BD-74FC-4A8A-9A8D-FB113F159B7B}" sibTransId="{54AD89D7-874A-4E6F-849E-1810C174536A}"/>
    <dgm:cxn modelId="{AD778C09-7145-4D7E-896C-7DFBDC2AD2BC}" type="presOf" srcId="{18783295-19B8-42AC-8D3A-471007A8B275}" destId="{EBB72C07-7A84-4D0A-ADCA-6BA7446A7D3A}" srcOrd="1" destOrd="0" presId="urn:microsoft.com/office/officeart/2005/8/layout/vList4"/>
    <dgm:cxn modelId="{9EA0FCA4-A5C6-4282-986C-90E48DFFE0EB}" srcId="{18783295-19B8-42AC-8D3A-471007A8B275}" destId="{72E2D08A-B54B-468F-8790-26F8F8F0D32F}" srcOrd="0" destOrd="0" parTransId="{1EBB32F7-974C-4317-8DD4-B938BC1E3A39}" sibTransId="{FBAD6DD7-E2F7-49DD-B677-FFD833DF8361}"/>
    <dgm:cxn modelId="{F0E13B84-C44D-4AB7-90B3-733E24E0A7F1}" type="presOf" srcId="{72E2D08A-B54B-468F-8790-26F8F8F0D32F}" destId="{2681053E-BC43-4836-A5E2-2516B7539E19}" srcOrd="0" destOrd="1" presId="urn:microsoft.com/office/officeart/2005/8/layout/vList4"/>
    <dgm:cxn modelId="{60A51F72-8E4D-4434-8E38-B1F47A0111CB}" type="presOf" srcId="{60775E6B-458E-4D6F-965C-03FEBA561871}" destId="{07212715-50D9-44ED-804A-A569A5BAA786}" srcOrd="1" destOrd="1" presId="urn:microsoft.com/office/officeart/2005/8/layout/vList4"/>
    <dgm:cxn modelId="{4B2F5867-366B-43BD-B134-B7FD563002C6}" type="presOf" srcId="{82BDBC67-4553-4A18-B7F5-33483A6D1A87}" destId="{332DB435-6687-40B5-A3CA-D571DFB73618}" srcOrd="0" destOrd="0" presId="urn:microsoft.com/office/officeart/2005/8/layout/vList4"/>
    <dgm:cxn modelId="{10E5BBB2-BBAB-4328-8F67-890F97AFE8BC}" srcId="{82BDBC67-4553-4A18-B7F5-33483A6D1A87}" destId="{3EEA2791-EB2C-4320-B967-B804AEC45D6F}" srcOrd="1" destOrd="0" parTransId="{9BDAFA64-8506-4841-A352-2BCAFE91A7BC}" sibTransId="{C1319957-38D3-4471-B282-6FB1C26D50F4}"/>
    <dgm:cxn modelId="{4FA6C389-80D1-49FB-A609-012E94D7EB8C}" srcId="{3EEA2791-EB2C-4320-B967-B804AEC45D6F}" destId="{60775E6B-458E-4D6F-965C-03FEBA561871}" srcOrd="0" destOrd="0" parTransId="{5989DDAA-BF92-4879-8E35-E397C18FA296}" sibTransId="{680DB3E1-D771-44E4-9EEB-C618E6BD947A}"/>
    <dgm:cxn modelId="{97A52669-8BE9-4524-AA75-558B4E31286E}" type="presOf" srcId="{60775E6B-458E-4D6F-965C-03FEBA561871}" destId="{AA1B14B3-C315-4EE7-8780-A4C646A0F3B4}" srcOrd="0" destOrd="1" presId="urn:microsoft.com/office/officeart/2005/8/layout/vList4"/>
    <dgm:cxn modelId="{F4E60076-020C-4C00-BE61-0449BADB5191}" type="presParOf" srcId="{332DB435-6687-40B5-A3CA-D571DFB73618}" destId="{B98D8B81-7F97-46D3-89C9-2C38A4B38574}" srcOrd="0" destOrd="0" presId="urn:microsoft.com/office/officeart/2005/8/layout/vList4"/>
    <dgm:cxn modelId="{DCE37935-75ED-457E-9275-32A4778E2FAA}" type="presParOf" srcId="{B98D8B81-7F97-46D3-89C9-2C38A4B38574}" destId="{2681053E-BC43-4836-A5E2-2516B7539E19}" srcOrd="0" destOrd="0" presId="urn:microsoft.com/office/officeart/2005/8/layout/vList4"/>
    <dgm:cxn modelId="{37BA728C-02CF-4BB0-B60E-5E817B92E185}" type="presParOf" srcId="{B98D8B81-7F97-46D3-89C9-2C38A4B38574}" destId="{79F25327-B8EE-404A-A66C-1A8EDA7FAB55}" srcOrd="1" destOrd="0" presId="urn:microsoft.com/office/officeart/2005/8/layout/vList4"/>
    <dgm:cxn modelId="{9CB5C1B2-2AE2-42F9-9AB6-370ADA9E56ED}" type="presParOf" srcId="{B98D8B81-7F97-46D3-89C9-2C38A4B38574}" destId="{EBB72C07-7A84-4D0A-ADCA-6BA7446A7D3A}" srcOrd="2" destOrd="0" presId="urn:microsoft.com/office/officeart/2005/8/layout/vList4"/>
    <dgm:cxn modelId="{E582FBE3-D1F3-49CD-9E6F-D034D8839E14}" type="presParOf" srcId="{332DB435-6687-40B5-A3CA-D571DFB73618}" destId="{A226DD3F-E7B4-4FF1-A7AA-36D294A70A27}" srcOrd="1" destOrd="0" presId="urn:microsoft.com/office/officeart/2005/8/layout/vList4"/>
    <dgm:cxn modelId="{8671A830-3411-4600-996B-6AFDB74C1A2E}" type="presParOf" srcId="{332DB435-6687-40B5-A3CA-D571DFB73618}" destId="{25B37527-E0D5-49D1-95E1-41CBB6D4386A}" srcOrd="2" destOrd="0" presId="urn:microsoft.com/office/officeart/2005/8/layout/vList4"/>
    <dgm:cxn modelId="{5CA4EFC6-282E-4989-BBEF-9CDFCEF29E5F}" type="presParOf" srcId="{25B37527-E0D5-49D1-95E1-41CBB6D4386A}" destId="{AA1B14B3-C315-4EE7-8780-A4C646A0F3B4}" srcOrd="0" destOrd="0" presId="urn:microsoft.com/office/officeart/2005/8/layout/vList4"/>
    <dgm:cxn modelId="{5ACF21C7-6274-4FAD-8AB9-99F55B6B25E6}" type="presParOf" srcId="{25B37527-E0D5-49D1-95E1-41CBB6D4386A}" destId="{89651139-029B-4D45-9C9B-AF020CFCE49D}" srcOrd="1" destOrd="0" presId="urn:microsoft.com/office/officeart/2005/8/layout/vList4"/>
    <dgm:cxn modelId="{B9292843-5577-4E90-940F-E8A56514A6B4}" type="presParOf" srcId="{25B37527-E0D5-49D1-95E1-41CBB6D4386A}" destId="{07212715-50D9-44ED-804A-A569A5BAA78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BDBC67-4553-4A18-B7F5-33483A6D1A87}" type="doc">
      <dgm:prSet loTypeId="urn:microsoft.com/office/officeart/2005/8/layout/vList4" loCatId="picture" qsTypeId="urn:microsoft.com/office/officeart/2005/8/quickstyle/3d1" qsCatId="3D" csTypeId="urn:microsoft.com/office/officeart/2005/8/colors/accent1_2" csCatId="accent1" phldr="1"/>
      <dgm:spPr/>
      <dgm:t>
        <a:bodyPr/>
        <a:lstStyle/>
        <a:p>
          <a:endParaRPr lang="en-US"/>
        </a:p>
      </dgm:t>
    </dgm:pt>
    <dgm:pt modelId="{18783295-19B8-42AC-8D3A-471007A8B275}">
      <dgm:prSet phldrT="[Text]" custT="1"/>
      <dgm:spPr>
        <a:solidFill>
          <a:schemeClr val="accent5">
            <a:lumMod val="40000"/>
            <a:lumOff val="60000"/>
          </a:schemeClr>
        </a:solidFill>
      </dgm:spPr>
      <dgm:t>
        <a:bodyPr/>
        <a:lstStyle/>
        <a:p>
          <a:pPr algn="r"/>
          <a:r>
            <a:rPr lang="fa-IR" sz="2400" b="1" i="1" u="sng" dirty="0" smtClean="0">
              <a:solidFill>
                <a:schemeClr val="tx1"/>
              </a:solidFill>
              <a:effectLst>
                <a:outerShdw blurRad="38100" dist="38100" dir="2700000" algn="tl">
                  <a:srgbClr val="000000">
                    <a:alpha val="43137"/>
                  </a:srgbClr>
                </a:outerShdw>
              </a:effectLst>
              <a:cs typeface="2  Koodak" panose="00000700000000000000" pitchFamily="2" charset="-78"/>
            </a:rPr>
            <a:t>هموفیلی</a:t>
          </a:r>
          <a:r>
            <a:rPr lang="fa-IR" sz="1800" dirty="0" smtClean="0"/>
            <a:t> </a:t>
          </a:r>
        </a:p>
        <a:p>
          <a:pPr algn="r"/>
          <a:r>
            <a:rPr lang="fa-IR" sz="1800" dirty="0" smtClean="0">
              <a:solidFill>
                <a:schemeClr val="tx1"/>
              </a:solidFill>
              <a:cs typeface="2  Koodak" panose="00000700000000000000" pitchFamily="2" charset="-78"/>
            </a:rPr>
            <a:t>هموفيلی نوعی بيماری خونی است.. خون افراد هموفيل به اندازه كافی فاكتور انعقادی . ندارد فاكتور انعقادی نوعی پروتئين موجود در خون است كه خونريزی را كنترل می كند. شدت و سرعت خون ريزی در افراد هموفيل در مقايسه با افراد طبيعی بيشتر نيست؛ بلكه، مدت زمان آن طولانی تر است.</a:t>
          </a:r>
          <a:endParaRPr lang="en-US" sz="1800" dirty="0">
            <a:solidFill>
              <a:schemeClr val="tx1"/>
            </a:solidFill>
            <a:cs typeface="2  Koodak" panose="00000700000000000000" pitchFamily="2" charset="-78"/>
          </a:endParaRPr>
        </a:p>
      </dgm:t>
    </dgm:pt>
    <dgm:pt modelId="{1048B0CE-E225-403F-9557-F853D7B19AE4}" type="parTrans" cxnId="{F8F9DD71-F974-46F9-B239-EFC74FDB8C26}">
      <dgm:prSet/>
      <dgm:spPr/>
      <dgm:t>
        <a:bodyPr/>
        <a:lstStyle/>
        <a:p>
          <a:endParaRPr lang="en-US"/>
        </a:p>
      </dgm:t>
    </dgm:pt>
    <dgm:pt modelId="{5472B93C-F263-4F1B-9774-DE728DB08498}" type="sibTrans" cxnId="{F8F9DD71-F974-46F9-B239-EFC74FDB8C26}">
      <dgm:prSet/>
      <dgm:spPr/>
      <dgm:t>
        <a:bodyPr/>
        <a:lstStyle/>
        <a:p>
          <a:endParaRPr lang="en-US"/>
        </a:p>
      </dgm:t>
    </dgm:pt>
    <dgm:pt modelId="{3EEA2791-EB2C-4320-B967-B804AEC45D6F}">
      <dgm:prSet phldrT="[Text]" custT="1"/>
      <dgm:spPr>
        <a:solidFill>
          <a:schemeClr val="accent5">
            <a:lumMod val="40000"/>
            <a:lumOff val="60000"/>
          </a:schemeClr>
        </a:solidFill>
      </dgm:spPr>
      <dgm:t>
        <a:bodyPr/>
        <a:lstStyle/>
        <a:p>
          <a:pPr algn="r"/>
          <a:r>
            <a:rPr lang="fa-IR" sz="2400" b="1" i="1" u="sng" dirty="0" smtClean="0">
              <a:solidFill>
                <a:schemeClr val="tx1"/>
              </a:solidFill>
              <a:effectLst>
                <a:outerShdw blurRad="38100" dist="38100" dir="2700000" algn="tl">
                  <a:srgbClr val="000000">
                    <a:alpha val="43137"/>
                  </a:srgbClr>
                </a:outerShdw>
              </a:effectLst>
              <a:cs typeface="2  Koodak" panose="00000700000000000000" pitchFamily="2" charset="-78"/>
            </a:rPr>
            <a:t>انعقاد خون </a:t>
          </a:r>
        </a:p>
        <a:p>
          <a:pPr algn="r"/>
          <a:r>
            <a:rPr lang="fa-IR" sz="1800" dirty="0" smtClean="0">
              <a:solidFill>
                <a:schemeClr val="tx1"/>
              </a:solidFill>
              <a:cs typeface="2  Koodak" panose="00000700000000000000" pitchFamily="2" charset="-78"/>
            </a:rPr>
            <a:t>براي انعقاد فوري خـون بعـد از جراحـت مهمترين واكنش هاي آغازين بـه واسـطه ديـواره عـروق و سـلول هـاي خـوني (در ابتـدا پلاكت ها ) ايجاد مي شود . در مواقع لازم مونوسيت ها يا ماكروفاژها مي توانند فاكتور بـافتي كـه يـك فعال كنندة قوي سيستم انعقادي است را نمايان كرده، اين فاكتور يك سطح پيش برنده انعقاد ايجاد كنـد كه مجموعه چند آنزيمي دخيل در انعقاد بر روي آن سوار شود . </a:t>
          </a:r>
          <a:endParaRPr lang="en-US" sz="1800" dirty="0">
            <a:solidFill>
              <a:schemeClr val="tx1"/>
            </a:solidFill>
            <a:cs typeface="2  Koodak" panose="00000700000000000000" pitchFamily="2" charset="-78"/>
          </a:endParaRPr>
        </a:p>
      </dgm:t>
    </dgm:pt>
    <dgm:pt modelId="{9BDAFA64-8506-4841-A352-2BCAFE91A7BC}" type="parTrans" cxnId="{10E5BBB2-BBAB-4328-8F67-890F97AFE8BC}">
      <dgm:prSet/>
      <dgm:spPr/>
      <dgm:t>
        <a:bodyPr/>
        <a:lstStyle/>
        <a:p>
          <a:endParaRPr lang="en-US"/>
        </a:p>
      </dgm:t>
    </dgm:pt>
    <dgm:pt modelId="{C1319957-38D3-4471-B282-6FB1C26D50F4}" type="sibTrans" cxnId="{10E5BBB2-BBAB-4328-8F67-890F97AFE8BC}">
      <dgm:prSet/>
      <dgm:spPr/>
      <dgm:t>
        <a:bodyPr/>
        <a:lstStyle/>
        <a:p>
          <a:endParaRPr lang="en-US"/>
        </a:p>
      </dgm:t>
    </dgm:pt>
    <dgm:pt modelId="{60775E6B-458E-4D6F-965C-03FEBA561871}">
      <dgm:prSet phldrT="[Text]" phldr="1" custT="1"/>
      <dgm:spPr>
        <a:solidFill>
          <a:schemeClr val="accent5">
            <a:lumMod val="40000"/>
            <a:lumOff val="60000"/>
          </a:schemeClr>
        </a:solidFill>
      </dgm:spPr>
      <dgm:t>
        <a:bodyPr/>
        <a:lstStyle/>
        <a:p>
          <a:pPr algn="l"/>
          <a:endParaRPr lang="en-US" sz="1600" dirty="0">
            <a:solidFill>
              <a:schemeClr val="tx1"/>
            </a:solidFill>
            <a:cs typeface="2  Koodak" panose="00000700000000000000" pitchFamily="2" charset="-78"/>
          </a:endParaRPr>
        </a:p>
      </dgm:t>
    </dgm:pt>
    <dgm:pt modelId="{5989DDAA-BF92-4879-8E35-E397C18FA296}" type="parTrans" cxnId="{4FA6C389-80D1-49FB-A609-012E94D7EB8C}">
      <dgm:prSet/>
      <dgm:spPr/>
      <dgm:t>
        <a:bodyPr/>
        <a:lstStyle/>
        <a:p>
          <a:endParaRPr lang="en-US"/>
        </a:p>
      </dgm:t>
    </dgm:pt>
    <dgm:pt modelId="{680DB3E1-D771-44E4-9EEB-C618E6BD947A}" type="sibTrans" cxnId="{4FA6C389-80D1-49FB-A609-012E94D7EB8C}">
      <dgm:prSet/>
      <dgm:spPr/>
      <dgm:t>
        <a:bodyPr/>
        <a:lstStyle/>
        <a:p>
          <a:endParaRPr lang="en-US"/>
        </a:p>
      </dgm:t>
    </dgm:pt>
    <dgm:pt modelId="{412340C3-E71C-4770-92F1-502B254F4C59}">
      <dgm:prSet phldrT="[Text]" phldr="1" custT="1"/>
      <dgm:spPr>
        <a:solidFill>
          <a:schemeClr val="accent5">
            <a:lumMod val="40000"/>
            <a:lumOff val="60000"/>
          </a:schemeClr>
        </a:solidFill>
      </dgm:spPr>
      <dgm:t>
        <a:bodyPr/>
        <a:lstStyle/>
        <a:p>
          <a:pPr algn="l"/>
          <a:endParaRPr lang="en-US" sz="1600" dirty="0">
            <a:solidFill>
              <a:schemeClr val="tx1"/>
            </a:solidFill>
            <a:cs typeface="2  Koodak" panose="00000700000000000000" pitchFamily="2" charset="-78"/>
          </a:endParaRPr>
        </a:p>
      </dgm:t>
    </dgm:pt>
    <dgm:pt modelId="{718DE5BD-74FC-4A8A-9A8D-FB113F159B7B}" type="parTrans" cxnId="{9B5E4B31-3278-4F3B-8E33-87C284647818}">
      <dgm:prSet/>
      <dgm:spPr/>
      <dgm:t>
        <a:bodyPr/>
        <a:lstStyle/>
        <a:p>
          <a:endParaRPr lang="en-US"/>
        </a:p>
      </dgm:t>
    </dgm:pt>
    <dgm:pt modelId="{54AD89D7-874A-4E6F-849E-1810C174536A}" type="sibTrans" cxnId="{9B5E4B31-3278-4F3B-8E33-87C284647818}">
      <dgm:prSet/>
      <dgm:spPr/>
      <dgm:t>
        <a:bodyPr/>
        <a:lstStyle/>
        <a:p>
          <a:endParaRPr lang="en-US"/>
        </a:p>
      </dgm:t>
    </dgm:pt>
    <dgm:pt modelId="{332DB435-6687-40B5-A3CA-D571DFB73618}" type="pres">
      <dgm:prSet presAssocID="{82BDBC67-4553-4A18-B7F5-33483A6D1A87}" presName="linear" presStyleCnt="0">
        <dgm:presLayoutVars>
          <dgm:dir/>
          <dgm:resizeHandles val="exact"/>
        </dgm:presLayoutVars>
      </dgm:prSet>
      <dgm:spPr/>
      <dgm:t>
        <a:bodyPr/>
        <a:lstStyle/>
        <a:p>
          <a:endParaRPr lang="en-US"/>
        </a:p>
      </dgm:t>
    </dgm:pt>
    <dgm:pt modelId="{B98D8B81-7F97-46D3-89C9-2C38A4B38574}" type="pres">
      <dgm:prSet presAssocID="{18783295-19B8-42AC-8D3A-471007A8B275}" presName="comp" presStyleCnt="0"/>
      <dgm:spPr/>
    </dgm:pt>
    <dgm:pt modelId="{2681053E-BC43-4836-A5E2-2516B7539E19}" type="pres">
      <dgm:prSet presAssocID="{18783295-19B8-42AC-8D3A-471007A8B275}" presName="box" presStyleLbl="node1" presStyleIdx="0" presStyleCnt="2"/>
      <dgm:spPr/>
      <dgm:t>
        <a:bodyPr/>
        <a:lstStyle/>
        <a:p>
          <a:endParaRPr lang="en-US"/>
        </a:p>
      </dgm:t>
    </dgm:pt>
    <dgm:pt modelId="{79F25327-B8EE-404A-A66C-1A8EDA7FAB55}" type="pres">
      <dgm:prSet presAssocID="{18783295-19B8-42AC-8D3A-471007A8B275}" presName="img" presStyleLbl="fgImgPlac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EBB72C07-7A84-4D0A-ADCA-6BA7446A7D3A}" type="pres">
      <dgm:prSet presAssocID="{18783295-19B8-42AC-8D3A-471007A8B275}" presName="text" presStyleLbl="node1" presStyleIdx="0" presStyleCnt="2">
        <dgm:presLayoutVars>
          <dgm:bulletEnabled val="1"/>
        </dgm:presLayoutVars>
      </dgm:prSet>
      <dgm:spPr/>
      <dgm:t>
        <a:bodyPr/>
        <a:lstStyle/>
        <a:p>
          <a:endParaRPr lang="en-US"/>
        </a:p>
      </dgm:t>
    </dgm:pt>
    <dgm:pt modelId="{A226DD3F-E7B4-4FF1-A7AA-36D294A70A27}" type="pres">
      <dgm:prSet presAssocID="{5472B93C-F263-4F1B-9774-DE728DB08498}" presName="spacer" presStyleCnt="0"/>
      <dgm:spPr/>
    </dgm:pt>
    <dgm:pt modelId="{25B37527-E0D5-49D1-95E1-41CBB6D4386A}" type="pres">
      <dgm:prSet presAssocID="{3EEA2791-EB2C-4320-B967-B804AEC45D6F}" presName="comp" presStyleCnt="0"/>
      <dgm:spPr/>
    </dgm:pt>
    <dgm:pt modelId="{AA1B14B3-C315-4EE7-8780-A4C646A0F3B4}" type="pres">
      <dgm:prSet presAssocID="{3EEA2791-EB2C-4320-B967-B804AEC45D6F}" presName="box" presStyleLbl="node1" presStyleIdx="1" presStyleCnt="2"/>
      <dgm:spPr/>
      <dgm:t>
        <a:bodyPr/>
        <a:lstStyle/>
        <a:p>
          <a:endParaRPr lang="en-US"/>
        </a:p>
      </dgm:t>
    </dgm:pt>
    <dgm:pt modelId="{89651139-029B-4D45-9C9B-AF020CFCE49D}" type="pres">
      <dgm:prSet presAssocID="{3EEA2791-EB2C-4320-B967-B804AEC45D6F}" presName="img"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 modelId="{07212715-50D9-44ED-804A-A569A5BAA786}" type="pres">
      <dgm:prSet presAssocID="{3EEA2791-EB2C-4320-B967-B804AEC45D6F}" presName="text" presStyleLbl="node1" presStyleIdx="1" presStyleCnt="2">
        <dgm:presLayoutVars>
          <dgm:bulletEnabled val="1"/>
        </dgm:presLayoutVars>
      </dgm:prSet>
      <dgm:spPr/>
      <dgm:t>
        <a:bodyPr/>
        <a:lstStyle/>
        <a:p>
          <a:endParaRPr lang="en-US"/>
        </a:p>
      </dgm:t>
    </dgm:pt>
  </dgm:ptLst>
  <dgm:cxnLst>
    <dgm:cxn modelId="{CF316A7E-631D-48B8-8330-308735D99F28}" type="presOf" srcId="{412340C3-E71C-4770-92F1-502B254F4C59}" destId="{07212715-50D9-44ED-804A-A569A5BAA786}" srcOrd="1" destOrd="2" presId="urn:microsoft.com/office/officeart/2005/8/layout/vList4"/>
    <dgm:cxn modelId="{4D402BBF-796E-4505-AA49-80DAE9E42152}" type="presOf" srcId="{3EEA2791-EB2C-4320-B967-B804AEC45D6F}" destId="{AA1B14B3-C315-4EE7-8780-A4C646A0F3B4}" srcOrd="0" destOrd="0" presId="urn:microsoft.com/office/officeart/2005/8/layout/vList4"/>
    <dgm:cxn modelId="{38943ECF-0E08-4F19-BDD6-60CFDBCA83E3}" type="presOf" srcId="{3EEA2791-EB2C-4320-B967-B804AEC45D6F}" destId="{07212715-50D9-44ED-804A-A569A5BAA786}" srcOrd="1" destOrd="0" presId="urn:microsoft.com/office/officeart/2005/8/layout/vList4"/>
    <dgm:cxn modelId="{F8F9DD71-F974-46F9-B239-EFC74FDB8C26}" srcId="{82BDBC67-4553-4A18-B7F5-33483A6D1A87}" destId="{18783295-19B8-42AC-8D3A-471007A8B275}" srcOrd="0" destOrd="0" parTransId="{1048B0CE-E225-403F-9557-F853D7B19AE4}" sibTransId="{5472B93C-F263-4F1B-9774-DE728DB08498}"/>
    <dgm:cxn modelId="{F06CA8D3-DCCA-4BFC-9256-7D124ABE1BB2}" type="presOf" srcId="{412340C3-E71C-4770-92F1-502B254F4C59}" destId="{AA1B14B3-C315-4EE7-8780-A4C646A0F3B4}" srcOrd="0" destOrd="2" presId="urn:microsoft.com/office/officeart/2005/8/layout/vList4"/>
    <dgm:cxn modelId="{62819C2C-1C69-4DE7-8B96-C36C7AEAB185}" type="presOf" srcId="{18783295-19B8-42AC-8D3A-471007A8B275}" destId="{2681053E-BC43-4836-A5E2-2516B7539E19}" srcOrd="0" destOrd="0" presId="urn:microsoft.com/office/officeart/2005/8/layout/vList4"/>
    <dgm:cxn modelId="{9B5E4B31-3278-4F3B-8E33-87C284647818}" srcId="{3EEA2791-EB2C-4320-B967-B804AEC45D6F}" destId="{412340C3-E71C-4770-92F1-502B254F4C59}" srcOrd="1" destOrd="0" parTransId="{718DE5BD-74FC-4A8A-9A8D-FB113F159B7B}" sibTransId="{54AD89D7-874A-4E6F-849E-1810C174536A}"/>
    <dgm:cxn modelId="{AD778C09-7145-4D7E-896C-7DFBDC2AD2BC}" type="presOf" srcId="{18783295-19B8-42AC-8D3A-471007A8B275}" destId="{EBB72C07-7A84-4D0A-ADCA-6BA7446A7D3A}" srcOrd="1" destOrd="0" presId="urn:microsoft.com/office/officeart/2005/8/layout/vList4"/>
    <dgm:cxn modelId="{60A51F72-8E4D-4434-8E38-B1F47A0111CB}" type="presOf" srcId="{60775E6B-458E-4D6F-965C-03FEBA561871}" destId="{07212715-50D9-44ED-804A-A569A5BAA786}" srcOrd="1" destOrd="1" presId="urn:microsoft.com/office/officeart/2005/8/layout/vList4"/>
    <dgm:cxn modelId="{4B2F5867-366B-43BD-B134-B7FD563002C6}" type="presOf" srcId="{82BDBC67-4553-4A18-B7F5-33483A6D1A87}" destId="{332DB435-6687-40B5-A3CA-D571DFB73618}" srcOrd="0" destOrd="0" presId="urn:microsoft.com/office/officeart/2005/8/layout/vList4"/>
    <dgm:cxn modelId="{10E5BBB2-BBAB-4328-8F67-890F97AFE8BC}" srcId="{82BDBC67-4553-4A18-B7F5-33483A6D1A87}" destId="{3EEA2791-EB2C-4320-B967-B804AEC45D6F}" srcOrd="1" destOrd="0" parTransId="{9BDAFA64-8506-4841-A352-2BCAFE91A7BC}" sibTransId="{C1319957-38D3-4471-B282-6FB1C26D50F4}"/>
    <dgm:cxn modelId="{4FA6C389-80D1-49FB-A609-012E94D7EB8C}" srcId="{3EEA2791-EB2C-4320-B967-B804AEC45D6F}" destId="{60775E6B-458E-4D6F-965C-03FEBA561871}" srcOrd="0" destOrd="0" parTransId="{5989DDAA-BF92-4879-8E35-E397C18FA296}" sibTransId="{680DB3E1-D771-44E4-9EEB-C618E6BD947A}"/>
    <dgm:cxn modelId="{97A52669-8BE9-4524-AA75-558B4E31286E}" type="presOf" srcId="{60775E6B-458E-4D6F-965C-03FEBA561871}" destId="{AA1B14B3-C315-4EE7-8780-A4C646A0F3B4}" srcOrd="0" destOrd="1" presId="urn:microsoft.com/office/officeart/2005/8/layout/vList4"/>
    <dgm:cxn modelId="{F4E60076-020C-4C00-BE61-0449BADB5191}" type="presParOf" srcId="{332DB435-6687-40B5-A3CA-D571DFB73618}" destId="{B98D8B81-7F97-46D3-89C9-2C38A4B38574}" srcOrd="0" destOrd="0" presId="urn:microsoft.com/office/officeart/2005/8/layout/vList4"/>
    <dgm:cxn modelId="{DCE37935-75ED-457E-9275-32A4778E2FAA}" type="presParOf" srcId="{B98D8B81-7F97-46D3-89C9-2C38A4B38574}" destId="{2681053E-BC43-4836-A5E2-2516B7539E19}" srcOrd="0" destOrd="0" presId="urn:microsoft.com/office/officeart/2005/8/layout/vList4"/>
    <dgm:cxn modelId="{37BA728C-02CF-4BB0-B60E-5E817B92E185}" type="presParOf" srcId="{B98D8B81-7F97-46D3-89C9-2C38A4B38574}" destId="{79F25327-B8EE-404A-A66C-1A8EDA7FAB55}" srcOrd="1" destOrd="0" presId="urn:microsoft.com/office/officeart/2005/8/layout/vList4"/>
    <dgm:cxn modelId="{9CB5C1B2-2AE2-42F9-9AB6-370ADA9E56ED}" type="presParOf" srcId="{B98D8B81-7F97-46D3-89C9-2C38A4B38574}" destId="{EBB72C07-7A84-4D0A-ADCA-6BA7446A7D3A}" srcOrd="2" destOrd="0" presId="urn:microsoft.com/office/officeart/2005/8/layout/vList4"/>
    <dgm:cxn modelId="{E582FBE3-D1F3-49CD-9E6F-D034D8839E14}" type="presParOf" srcId="{332DB435-6687-40B5-A3CA-D571DFB73618}" destId="{A226DD3F-E7B4-4FF1-A7AA-36D294A70A27}" srcOrd="1" destOrd="0" presId="urn:microsoft.com/office/officeart/2005/8/layout/vList4"/>
    <dgm:cxn modelId="{8671A830-3411-4600-996B-6AFDB74C1A2E}" type="presParOf" srcId="{332DB435-6687-40B5-A3CA-D571DFB73618}" destId="{25B37527-E0D5-49D1-95E1-41CBB6D4386A}" srcOrd="2" destOrd="0" presId="urn:microsoft.com/office/officeart/2005/8/layout/vList4"/>
    <dgm:cxn modelId="{5CA4EFC6-282E-4989-BBEF-9CDFCEF29E5F}" type="presParOf" srcId="{25B37527-E0D5-49D1-95E1-41CBB6D4386A}" destId="{AA1B14B3-C315-4EE7-8780-A4C646A0F3B4}" srcOrd="0" destOrd="0" presId="urn:microsoft.com/office/officeart/2005/8/layout/vList4"/>
    <dgm:cxn modelId="{5ACF21C7-6274-4FAD-8AB9-99F55B6B25E6}" type="presParOf" srcId="{25B37527-E0D5-49D1-95E1-41CBB6D4386A}" destId="{89651139-029B-4D45-9C9B-AF020CFCE49D}" srcOrd="1" destOrd="0" presId="urn:microsoft.com/office/officeart/2005/8/layout/vList4"/>
    <dgm:cxn modelId="{B9292843-5577-4E90-940F-E8A56514A6B4}" type="presParOf" srcId="{25B37527-E0D5-49D1-95E1-41CBB6D4386A}" destId="{07212715-50D9-44ED-804A-A569A5BAA78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BDBC67-4553-4A18-B7F5-33483A6D1A87}" type="doc">
      <dgm:prSet loTypeId="urn:microsoft.com/office/officeart/2005/8/layout/vList4" loCatId="picture" qsTypeId="urn:microsoft.com/office/officeart/2005/8/quickstyle/3d1" qsCatId="3D" csTypeId="urn:microsoft.com/office/officeart/2005/8/colors/accent1_2" csCatId="accent1" phldr="1"/>
      <dgm:spPr/>
      <dgm:t>
        <a:bodyPr/>
        <a:lstStyle/>
        <a:p>
          <a:endParaRPr lang="en-US"/>
        </a:p>
      </dgm:t>
    </dgm:pt>
    <dgm:pt modelId="{18783295-19B8-42AC-8D3A-471007A8B275}">
      <dgm:prSet phldrT="[Text]" custT="1"/>
      <dgm:spPr>
        <a:solidFill>
          <a:schemeClr val="accent5">
            <a:lumMod val="40000"/>
            <a:lumOff val="60000"/>
          </a:schemeClr>
        </a:solidFill>
      </dgm:spPr>
      <dgm:t>
        <a:bodyPr/>
        <a:lstStyle/>
        <a:p>
          <a:pPr algn="r"/>
          <a:r>
            <a:rPr lang="fa-IR" sz="2400" b="1" i="1" u="sng" dirty="0" smtClean="0">
              <a:solidFill>
                <a:schemeClr val="tx1"/>
              </a:solidFill>
              <a:effectLst>
                <a:outerShdw blurRad="38100" dist="38100" dir="2700000" algn="tl">
                  <a:srgbClr val="000000">
                    <a:alpha val="43137"/>
                  </a:srgbClr>
                </a:outerShdw>
              </a:effectLst>
              <a:cs typeface="2  Koodak" panose="00000700000000000000" pitchFamily="2" charset="-78"/>
            </a:rPr>
            <a:t>محیط کشت مانیتول سالت آگار</a:t>
          </a:r>
        </a:p>
        <a:p>
          <a:pPr algn="r"/>
          <a:r>
            <a:rPr lang="fa-IR" sz="1800" b="0" i="0" u="none" dirty="0" smtClean="0">
              <a:solidFill>
                <a:schemeClr val="tx1"/>
              </a:solidFill>
              <a:effectLst/>
              <a:cs typeface="2  Koodak" panose="00000700000000000000" pitchFamily="2" charset="-78"/>
            </a:rPr>
            <a:t>. محیط کشت مانیتول سالت آگار حاوی غلظت بالایی از نمک است که مناسب برای تشخیص باکتری هایی است که در محیط هایی با غلظت زیاد نمک، زندگی می کنند. باکتری استافیلوکوکوس اورئوس می تواند در غلظت های بالای نمک زنده بماند و این محیط کشت بسیار مناسب برای تشخیص این نوع باکتری است. مانیتول نیز نوعی قند است که اگر باکتری بتواند آن را تخمیر کند ، پی اچ پایین آمده و محیط اسیدی شده و شناساگر فنل رد به رنگ زرد ظاهر می شود.</a:t>
          </a:r>
          <a:endParaRPr lang="fa-IR" sz="2400" b="1" i="1" u="sng" dirty="0" smtClean="0">
            <a:solidFill>
              <a:schemeClr val="tx1"/>
            </a:solidFill>
            <a:effectLst>
              <a:outerShdw blurRad="38100" dist="38100" dir="2700000" algn="tl">
                <a:srgbClr val="000000">
                  <a:alpha val="43137"/>
                </a:srgbClr>
              </a:outerShdw>
            </a:effectLst>
            <a:cs typeface="2  Koodak" panose="00000700000000000000" pitchFamily="2" charset="-78"/>
          </a:endParaRPr>
        </a:p>
        <a:p>
          <a:pPr algn="r"/>
          <a:r>
            <a:rPr lang="fa-IR" sz="1800" dirty="0" smtClean="0"/>
            <a:t> </a:t>
          </a:r>
        </a:p>
      </dgm:t>
    </dgm:pt>
    <dgm:pt modelId="{1048B0CE-E225-403F-9557-F853D7B19AE4}" type="parTrans" cxnId="{F8F9DD71-F974-46F9-B239-EFC74FDB8C26}">
      <dgm:prSet/>
      <dgm:spPr/>
      <dgm:t>
        <a:bodyPr/>
        <a:lstStyle/>
        <a:p>
          <a:endParaRPr lang="en-US"/>
        </a:p>
      </dgm:t>
    </dgm:pt>
    <dgm:pt modelId="{5472B93C-F263-4F1B-9774-DE728DB08498}" type="sibTrans" cxnId="{F8F9DD71-F974-46F9-B239-EFC74FDB8C26}">
      <dgm:prSet/>
      <dgm:spPr/>
      <dgm:t>
        <a:bodyPr/>
        <a:lstStyle/>
        <a:p>
          <a:endParaRPr lang="en-US"/>
        </a:p>
      </dgm:t>
    </dgm:pt>
    <dgm:pt modelId="{332DB435-6687-40B5-A3CA-D571DFB73618}" type="pres">
      <dgm:prSet presAssocID="{82BDBC67-4553-4A18-B7F5-33483A6D1A87}" presName="linear" presStyleCnt="0">
        <dgm:presLayoutVars>
          <dgm:dir/>
          <dgm:resizeHandles val="exact"/>
        </dgm:presLayoutVars>
      </dgm:prSet>
      <dgm:spPr/>
      <dgm:t>
        <a:bodyPr/>
        <a:lstStyle/>
        <a:p>
          <a:endParaRPr lang="en-US"/>
        </a:p>
      </dgm:t>
    </dgm:pt>
    <dgm:pt modelId="{B98D8B81-7F97-46D3-89C9-2C38A4B38574}" type="pres">
      <dgm:prSet presAssocID="{18783295-19B8-42AC-8D3A-471007A8B275}" presName="comp" presStyleCnt="0"/>
      <dgm:spPr/>
    </dgm:pt>
    <dgm:pt modelId="{2681053E-BC43-4836-A5E2-2516B7539E19}" type="pres">
      <dgm:prSet presAssocID="{18783295-19B8-42AC-8D3A-471007A8B275}" presName="box" presStyleLbl="node1" presStyleIdx="0" presStyleCnt="1"/>
      <dgm:spPr/>
      <dgm:t>
        <a:bodyPr/>
        <a:lstStyle/>
        <a:p>
          <a:endParaRPr lang="en-US"/>
        </a:p>
      </dgm:t>
    </dgm:pt>
    <dgm:pt modelId="{79F25327-B8EE-404A-A66C-1A8EDA7FAB55}" type="pres">
      <dgm:prSet presAssocID="{18783295-19B8-42AC-8D3A-471007A8B275}" presName="img" presStyleLbl="fgImgPlace1" presStyleIdx="0" presStyleCnt="1"/>
      <dgm:spPr/>
      <dgm:t>
        <a:bodyPr/>
        <a:lstStyle/>
        <a:p>
          <a:endParaRPr lang="en-US"/>
        </a:p>
      </dgm:t>
    </dgm:pt>
    <dgm:pt modelId="{EBB72C07-7A84-4D0A-ADCA-6BA7446A7D3A}" type="pres">
      <dgm:prSet presAssocID="{18783295-19B8-42AC-8D3A-471007A8B275}" presName="text" presStyleLbl="node1" presStyleIdx="0" presStyleCnt="1">
        <dgm:presLayoutVars>
          <dgm:bulletEnabled val="1"/>
        </dgm:presLayoutVars>
      </dgm:prSet>
      <dgm:spPr/>
      <dgm:t>
        <a:bodyPr/>
        <a:lstStyle/>
        <a:p>
          <a:endParaRPr lang="en-US"/>
        </a:p>
      </dgm:t>
    </dgm:pt>
  </dgm:ptLst>
  <dgm:cxnLst>
    <dgm:cxn modelId="{F8F9DD71-F974-46F9-B239-EFC74FDB8C26}" srcId="{82BDBC67-4553-4A18-B7F5-33483A6D1A87}" destId="{18783295-19B8-42AC-8D3A-471007A8B275}" srcOrd="0" destOrd="0" parTransId="{1048B0CE-E225-403F-9557-F853D7B19AE4}" sibTransId="{5472B93C-F263-4F1B-9774-DE728DB08498}"/>
    <dgm:cxn modelId="{AD778C09-7145-4D7E-896C-7DFBDC2AD2BC}" type="presOf" srcId="{18783295-19B8-42AC-8D3A-471007A8B275}" destId="{EBB72C07-7A84-4D0A-ADCA-6BA7446A7D3A}" srcOrd="1" destOrd="0" presId="urn:microsoft.com/office/officeart/2005/8/layout/vList4"/>
    <dgm:cxn modelId="{4B2F5867-366B-43BD-B134-B7FD563002C6}" type="presOf" srcId="{82BDBC67-4553-4A18-B7F5-33483A6D1A87}" destId="{332DB435-6687-40B5-A3CA-D571DFB73618}" srcOrd="0" destOrd="0" presId="urn:microsoft.com/office/officeart/2005/8/layout/vList4"/>
    <dgm:cxn modelId="{62819C2C-1C69-4DE7-8B96-C36C7AEAB185}" type="presOf" srcId="{18783295-19B8-42AC-8D3A-471007A8B275}" destId="{2681053E-BC43-4836-A5E2-2516B7539E19}" srcOrd="0" destOrd="0" presId="urn:microsoft.com/office/officeart/2005/8/layout/vList4"/>
    <dgm:cxn modelId="{F4E60076-020C-4C00-BE61-0449BADB5191}" type="presParOf" srcId="{332DB435-6687-40B5-A3CA-D571DFB73618}" destId="{B98D8B81-7F97-46D3-89C9-2C38A4B38574}" srcOrd="0" destOrd="0" presId="urn:microsoft.com/office/officeart/2005/8/layout/vList4"/>
    <dgm:cxn modelId="{DCE37935-75ED-457E-9275-32A4778E2FAA}" type="presParOf" srcId="{B98D8B81-7F97-46D3-89C9-2C38A4B38574}" destId="{2681053E-BC43-4836-A5E2-2516B7539E19}" srcOrd="0" destOrd="0" presId="urn:microsoft.com/office/officeart/2005/8/layout/vList4"/>
    <dgm:cxn modelId="{37BA728C-02CF-4BB0-B60E-5E817B92E185}" type="presParOf" srcId="{B98D8B81-7F97-46D3-89C9-2C38A4B38574}" destId="{79F25327-B8EE-404A-A66C-1A8EDA7FAB55}" srcOrd="1" destOrd="0" presId="urn:microsoft.com/office/officeart/2005/8/layout/vList4"/>
    <dgm:cxn modelId="{9CB5C1B2-2AE2-42F9-9AB6-370ADA9E56ED}" type="presParOf" srcId="{B98D8B81-7F97-46D3-89C9-2C38A4B38574}" destId="{EBB72C07-7A84-4D0A-ADCA-6BA7446A7D3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BDBC67-4553-4A18-B7F5-33483A6D1A87}" type="doc">
      <dgm:prSet loTypeId="urn:microsoft.com/office/officeart/2005/8/layout/vList4" loCatId="picture" qsTypeId="urn:microsoft.com/office/officeart/2005/8/quickstyle/3d1" qsCatId="3D" csTypeId="urn:microsoft.com/office/officeart/2005/8/colors/accent1_2" csCatId="accent1" phldr="1"/>
      <dgm:spPr/>
      <dgm:t>
        <a:bodyPr/>
        <a:lstStyle/>
        <a:p>
          <a:endParaRPr lang="en-US"/>
        </a:p>
      </dgm:t>
    </dgm:pt>
    <dgm:pt modelId="{18783295-19B8-42AC-8D3A-471007A8B275}">
      <dgm:prSet phldrT="[Text]" custT="1"/>
      <dgm:spPr>
        <a:xfrm>
          <a:off x="0" y="0"/>
          <a:ext cx="8378825" cy="3997235"/>
        </a:xfrm>
        <a:prstGeom prst="roundRect">
          <a:avLst>
            <a:gd name="adj" fmla="val 10000"/>
          </a:avLst>
        </a:prstGeom>
        <a:solidFill>
          <a:srgbClr val="5B9BD5">
            <a:lumMod val="40000"/>
            <a:lumOff val="60000"/>
          </a:srgbClr>
        </a:solidFill>
        <a:ln>
          <a:noFill/>
        </a:ln>
        <a:effectLst/>
        <a:scene3d>
          <a:camera prst="orthographicFront"/>
          <a:lightRig rig="flat" dir="t"/>
        </a:scene3d>
        <a:sp3d prstMaterial="plastic">
          <a:bevelT w="120900" h="88900"/>
          <a:bevelB w="88900" h="31750" prst="angle"/>
        </a:sp3d>
      </dgm:spPr>
      <dgm:t>
        <a:bodyPr/>
        <a:lstStyle/>
        <a:p>
          <a:pPr algn="r"/>
          <a:r>
            <a:rPr lang="fa-IR" sz="2400" b="1" i="1" u="sng"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دسموپرسین استات</a:t>
          </a:r>
        </a:p>
        <a:p>
          <a:pPr algn="just" rtl="1"/>
          <a:r>
            <a:rPr lang="fa-IR" sz="1800" b="0" i="0" u="none"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استات دسموپرسين يك آنالوگ صناعی هورمون وازوپرسين است كه بعنوان داروی كنترل كننده و پيشگيری از شب ادراری در بيماران مبتلا به ديابت بی مزه مصرف می شود. اثر اين دارو در بالا بردن سطح پلاسمایي فاكتور هشت انعقادی و فاكتور ويلبراند در سال 1977 در بيماران مبتلا به هموفيلي </a:t>
          </a:r>
          <a:r>
            <a:rPr lang="en-US" sz="1800" b="0" i="0" u="none"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A </a:t>
          </a:r>
          <a:r>
            <a:rPr lang="fa-IR" sz="1800" b="0" i="0" u="none"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خفيف (%30-%5 &gt;  فاكتور هشت) و ون ويلبراند تيپ 2</a:t>
          </a:r>
          <a:r>
            <a:rPr lang="en-US" sz="1800" b="0" i="0" u="none"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A,I (</a:t>
          </a:r>
          <a:r>
            <a:rPr lang="fa-IR" sz="1800" b="0" i="0" u="none"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بيماراني كه سطوح پلاسمایی </a:t>
          </a:r>
          <a:r>
            <a:rPr lang="en-US" sz="1800" b="0" i="0" u="none"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FVIII/VWF </a:t>
          </a:r>
          <a:r>
            <a:rPr lang="fa-IR" sz="1800" b="0" i="0" u="none"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آنها حدود10 تا 20 واحد بين المللی در دسی ليتر است) كه از شايعترين بيماری های خونريزی دهنده ارثی هستند مورد تایيد قرار گرفت.</a:t>
          </a:r>
          <a:r>
            <a:rPr lang="fa-IR" sz="1800" b="0" i="0" u="none" dirty="0" smtClean="0">
              <a:solidFill>
                <a:sysClr val="window" lastClr="FFFFFF"/>
              </a:solidFill>
              <a:latin typeface="Calibri" panose="020F0502020204030204"/>
              <a:ea typeface="+mn-ea"/>
              <a:cs typeface="Arial" panose="020B0604020202020204" pitchFamily="34" charset="0"/>
            </a:rPr>
            <a:t> </a:t>
          </a:r>
        </a:p>
      </dgm:t>
    </dgm:pt>
    <dgm:pt modelId="{1048B0CE-E225-403F-9557-F853D7B19AE4}" type="parTrans" cxnId="{F8F9DD71-F974-46F9-B239-EFC74FDB8C26}">
      <dgm:prSet/>
      <dgm:spPr/>
      <dgm:t>
        <a:bodyPr/>
        <a:lstStyle/>
        <a:p>
          <a:endParaRPr lang="en-US"/>
        </a:p>
      </dgm:t>
    </dgm:pt>
    <dgm:pt modelId="{5472B93C-F263-4F1B-9774-DE728DB08498}" type="sibTrans" cxnId="{F8F9DD71-F974-46F9-B239-EFC74FDB8C26}">
      <dgm:prSet/>
      <dgm:spPr/>
      <dgm:t>
        <a:bodyPr/>
        <a:lstStyle/>
        <a:p>
          <a:endParaRPr lang="en-US"/>
        </a:p>
      </dgm:t>
    </dgm:pt>
    <dgm:pt modelId="{332DB435-6687-40B5-A3CA-D571DFB73618}" type="pres">
      <dgm:prSet presAssocID="{82BDBC67-4553-4A18-B7F5-33483A6D1A87}" presName="linear" presStyleCnt="0">
        <dgm:presLayoutVars>
          <dgm:dir/>
          <dgm:resizeHandles val="exact"/>
        </dgm:presLayoutVars>
      </dgm:prSet>
      <dgm:spPr/>
      <dgm:t>
        <a:bodyPr/>
        <a:lstStyle/>
        <a:p>
          <a:endParaRPr lang="en-US"/>
        </a:p>
      </dgm:t>
    </dgm:pt>
    <dgm:pt modelId="{B98D8B81-7F97-46D3-89C9-2C38A4B38574}" type="pres">
      <dgm:prSet presAssocID="{18783295-19B8-42AC-8D3A-471007A8B275}" presName="comp" presStyleCnt="0"/>
      <dgm:spPr/>
    </dgm:pt>
    <dgm:pt modelId="{2681053E-BC43-4836-A5E2-2516B7539E19}" type="pres">
      <dgm:prSet presAssocID="{18783295-19B8-42AC-8D3A-471007A8B275}" presName="box" presStyleLbl="node1" presStyleIdx="0" presStyleCnt="1"/>
      <dgm:spPr/>
      <dgm:t>
        <a:bodyPr/>
        <a:lstStyle/>
        <a:p>
          <a:endParaRPr lang="en-US"/>
        </a:p>
      </dgm:t>
    </dgm:pt>
    <dgm:pt modelId="{79F25327-B8EE-404A-A66C-1A8EDA7FAB55}" type="pres">
      <dgm:prSet presAssocID="{18783295-19B8-42AC-8D3A-471007A8B275}" presName="img" presStyleLbl="fgImgPlace1" presStyleIdx="0" presStyleCnt="1"/>
      <dgm:spPr>
        <a:xfrm>
          <a:off x="399723" y="399723"/>
          <a:ext cx="1675765" cy="3197788"/>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z="127000" prstMaterial="plastic">
          <a:bevelT w="88900" h="88900"/>
          <a:bevelB w="88900" h="31750" prst="angle"/>
        </a:sp3d>
      </dgm:spPr>
      <dgm:t>
        <a:bodyPr/>
        <a:lstStyle/>
        <a:p>
          <a:endParaRPr lang="en-US"/>
        </a:p>
      </dgm:t>
    </dgm:pt>
    <dgm:pt modelId="{EBB72C07-7A84-4D0A-ADCA-6BA7446A7D3A}" type="pres">
      <dgm:prSet presAssocID="{18783295-19B8-42AC-8D3A-471007A8B275}" presName="text" presStyleLbl="node1" presStyleIdx="0" presStyleCnt="1">
        <dgm:presLayoutVars>
          <dgm:bulletEnabled val="1"/>
        </dgm:presLayoutVars>
      </dgm:prSet>
      <dgm:spPr/>
      <dgm:t>
        <a:bodyPr/>
        <a:lstStyle/>
        <a:p>
          <a:endParaRPr lang="en-US"/>
        </a:p>
      </dgm:t>
    </dgm:pt>
  </dgm:ptLst>
  <dgm:cxnLst>
    <dgm:cxn modelId="{F8F9DD71-F974-46F9-B239-EFC74FDB8C26}" srcId="{82BDBC67-4553-4A18-B7F5-33483A6D1A87}" destId="{18783295-19B8-42AC-8D3A-471007A8B275}" srcOrd="0" destOrd="0" parTransId="{1048B0CE-E225-403F-9557-F853D7B19AE4}" sibTransId="{5472B93C-F263-4F1B-9774-DE728DB08498}"/>
    <dgm:cxn modelId="{AD778C09-7145-4D7E-896C-7DFBDC2AD2BC}" type="presOf" srcId="{18783295-19B8-42AC-8D3A-471007A8B275}" destId="{EBB72C07-7A84-4D0A-ADCA-6BA7446A7D3A}" srcOrd="1" destOrd="0" presId="urn:microsoft.com/office/officeart/2005/8/layout/vList4"/>
    <dgm:cxn modelId="{4B2F5867-366B-43BD-B134-B7FD563002C6}" type="presOf" srcId="{82BDBC67-4553-4A18-B7F5-33483A6D1A87}" destId="{332DB435-6687-40B5-A3CA-D571DFB73618}" srcOrd="0" destOrd="0" presId="urn:microsoft.com/office/officeart/2005/8/layout/vList4"/>
    <dgm:cxn modelId="{62819C2C-1C69-4DE7-8B96-C36C7AEAB185}" type="presOf" srcId="{18783295-19B8-42AC-8D3A-471007A8B275}" destId="{2681053E-BC43-4836-A5E2-2516B7539E19}" srcOrd="0" destOrd="0" presId="urn:microsoft.com/office/officeart/2005/8/layout/vList4"/>
    <dgm:cxn modelId="{F4E60076-020C-4C00-BE61-0449BADB5191}" type="presParOf" srcId="{332DB435-6687-40B5-A3CA-D571DFB73618}" destId="{B98D8B81-7F97-46D3-89C9-2C38A4B38574}" srcOrd="0" destOrd="0" presId="urn:microsoft.com/office/officeart/2005/8/layout/vList4"/>
    <dgm:cxn modelId="{DCE37935-75ED-457E-9275-32A4778E2FAA}" type="presParOf" srcId="{B98D8B81-7F97-46D3-89C9-2C38A4B38574}" destId="{2681053E-BC43-4836-A5E2-2516B7539E19}" srcOrd="0" destOrd="0" presId="urn:microsoft.com/office/officeart/2005/8/layout/vList4"/>
    <dgm:cxn modelId="{37BA728C-02CF-4BB0-B60E-5E817B92E185}" type="presParOf" srcId="{B98D8B81-7F97-46D3-89C9-2C38A4B38574}" destId="{79F25327-B8EE-404A-A66C-1A8EDA7FAB55}" srcOrd="1" destOrd="0" presId="urn:microsoft.com/office/officeart/2005/8/layout/vList4"/>
    <dgm:cxn modelId="{9CB5C1B2-2AE2-42F9-9AB6-370ADA9E56ED}" type="presParOf" srcId="{B98D8B81-7F97-46D3-89C9-2C38A4B38574}" destId="{EBB72C07-7A84-4D0A-ADCA-6BA7446A7D3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729398-5027-42E8-9B71-6BF425BDCDE2}" type="doc">
      <dgm:prSet loTypeId="urn:microsoft.com/office/officeart/2011/layout/HexagonRadial" loCatId="officeonline" qsTypeId="urn:microsoft.com/office/officeart/2005/8/quickstyle/simple2" qsCatId="simple" csTypeId="urn:microsoft.com/office/officeart/2005/8/colors/accent2_2" csCatId="accent2" phldr="1"/>
      <dgm:spPr/>
      <dgm:t>
        <a:bodyPr/>
        <a:lstStyle/>
        <a:p>
          <a:endParaRPr lang="en-US"/>
        </a:p>
      </dgm:t>
    </dgm:pt>
    <dgm:pt modelId="{DEB1F533-312E-4E33-A935-99A19613B14D}">
      <dgm:prSet phldrT="[Text]" custT="1"/>
      <dgm:spPr/>
      <dgm:t>
        <a:bodyPr/>
        <a:lstStyle/>
        <a:p>
          <a:r>
            <a:rPr lang="fa-IR" sz="2800" dirty="0" smtClean="0">
              <a:cs typeface="2  Koodak" panose="00000700000000000000" pitchFamily="2" charset="-78"/>
            </a:rPr>
            <a:t>عشقی </a:t>
          </a:r>
        </a:p>
        <a:p>
          <a:r>
            <a:rPr lang="fa-IR" sz="2800" dirty="0" smtClean="0">
              <a:cs typeface="2  Koodak" panose="00000700000000000000" pitchFamily="2" charset="-78"/>
            </a:rPr>
            <a:t>1392</a:t>
          </a:r>
          <a:endParaRPr lang="en-US" sz="2800" dirty="0">
            <a:cs typeface="2  Koodak" panose="00000700000000000000" pitchFamily="2" charset="-78"/>
          </a:endParaRPr>
        </a:p>
      </dgm:t>
    </dgm:pt>
    <dgm:pt modelId="{D2162856-52EC-4F15-B266-4BD9FF8AA672}" type="parTrans" cxnId="{1337F335-D131-4B9E-9D35-819322533CEB}">
      <dgm:prSet/>
      <dgm:spPr/>
      <dgm:t>
        <a:bodyPr/>
        <a:lstStyle/>
        <a:p>
          <a:endParaRPr lang="en-US"/>
        </a:p>
      </dgm:t>
    </dgm:pt>
    <dgm:pt modelId="{F12831E0-E31F-440E-A087-DB89158A081F}" type="sibTrans" cxnId="{1337F335-D131-4B9E-9D35-819322533CEB}">
      <dgm:prSet/>
      <dgm:spPr/>
      <dgm:t>
        <a:bodyPr/>
        <a:lstStyle/>
        <a:p>
          <a:endParaRPr lang="en-US"/>
        </a:p>
      </dgm:t>
    </dgm:pt>
    <dgm:pt modelId="{D343CA32-754D-4FB2-867B-F813E92DD03E}">
      <dgm:prSet phldrT="[Text]"/>
      <dgm:spPr/>
      <dgm:t>
        <a:bodyPr/>
        <a:lstStyle/>
        <a:p>
          <a:r>
            <a:rPr lang="fa-IR" dirty="0" smtClean="0">
              <a:cs typeface="2  Koodak" panose="00000700000000000000" pitchFamily="2" charset="-78"/>
            </a:rPr>
            <a:t>ورزش مناسب و مستمر</a:t>
          </a:r>
          <a:endParaRPr lang="en-US" dirty="0">
            <a:cs typeface="2  Koodak" panose="00000700000000000000" pitchFamily="2" charset="-78"/>
          </a:endParaRPr>
        </a:p>
      </dgm:t>
    </dgm:pt>
    <dgm:pt modelId="{65BAA9A6-84C8-4170-9B22-DC8CBEE5B49C}" type="parTrans" cxnId="{709E5173-2A3E-4F56-9D90-979BD06D6AC9}">
      <dgm:prSet/>
      <dgm:spPr/>
      <dgm:t>
        <a:bodyPr/>
        <a:lstStyle/>
        <a:p>
          <a:endParaRPr lang="en-US"/>
        </a:p>
      </dgm:t>
    </dgm:pt>
    <dgm:pt modelId="{D1DA03EF-25C2-4EF7-AAF5-A1BA4B2B5EE3}" type="sibTrans" cxnId="{709E5173-2A3E-4F56-9D90-979BD06D6AC9}">
      <dgm:prSet/>
      <dgm:spPr/>
      <dgm:t>
        <a:bodyPr/>
        <a:lstStyle/>
        <a:p>
          <a:endParaRPr lang="en-US"/>
        </a:p>
      </dgm:t>
    </dgm:pt>
    <dgm:pt modelId="{7177861B-0767-4961-A1BE-809931B94B7D}">
      <dgm:prSet phldrT="[Text]"/>
      <dgm:spPr/>
      <dgm:t>
        <a:bodyPr/>
        <a:lstStyle/>
        <a:p>
          <a:r>
            <a:rPr lang="fa-IR" baseline="0" dirty="0" smtClean="0">
              <a:cs typeface="2  Koodak" panose="00000700000000000000" pitchFamily="2" charset="-78"/>
            </a:rPr>
            <a:t>تعویض درمانی پلاسما</a:t>
          </a:r>
          <a:endParaRPr lang="en-US" baseline="0" dirty="0">
            <a:cs typeface="2  Koodak" panose="00000700000000000000" pitchFamily="2" charset="-78"/>
          </a:endParaRPr>
        </a:p>
      </dgm:t>
    </dgm:pt>
    <dgm:pt modelId="{C569C3E0-674B-4DC8-832F-088A6F7798D4}" type="parTrans" cxnId="{147720DD-95A4-4069-AC84-6CFF49069C90}">
      <dgm:prSet/>
      <dgm:spPr/>
      <dgm:t>
        <a:bodyPr/>
        <a:lstStyle/>
        <a:p>
          <a:endParaRPr lang="en-US"/>
        </a:p>
      </dgm:t>
    </dgm:pt>
    <dgm:pt modelId="{5FAF6BD9-6EE4-40D8-B2C4-6F20B19B00E2}" type="sibTrans" cxnId="{147720DD-95A4-4069-AC84-6CFF49069C90}">
      <dgm:prSet/>
      <dgm:spPr/>
      <dgm:t>
        <a:bodyPr/>
        <a:lstStyle/>
        <a:p>
          <a:endParaRPr lang="en-US"/>
        </a:p>
      </dgm:t>
    </dgm:pt>
    <dgm:pt modelId="{CE836F9D-D04C-48C6-827F-3F332705FEFA}">
      <dgm:prSet phldrT="[Text]" custT="1"/>
      <dgm:spPr/>
      <dgm:t>
        <a:bodyPr/>
        <a:lstStyle/>
        <a:p>
          <a:r>
            <a:rPr lang="fa-IR" sz="2100" dirty="0" smtClean="0">
              <a:cs typeface="2  Koodak" panose="00000700000000000000" pitchFamily="2" charset="-78"/>
            </a:rPr>
            <a:t>عوامل بند آورنده موضعی خون</a:t>
          </a:r>
          <a:endParaRPr lang="en-US" sz="2100" dirty="0">
            <a:cs typeface="2  Koodak" panose="00000700000000000000" pitchFamily="2" charset="-78"/>
          </a:endParaRPr>
        </a:p>
      </dgm:t>
    </dgm:pt>
    <dgm:pt modelId="{E8E07F0A-E792-4F52-891A-5C7FBB3D0A8B}" type="parTrans" cxnId="{F19FEB4D-2C3F-4CCD-8D4C-0A099D2B2A6E}">
      <dgm:prSet/>
      <dgm:spPr/>
      <dgm:t>
        <a:bodyPr/>
        <a:lstStyle/>
        <a:p>
          <a:endParaRPr lang="en-US"/>
        </a:p>
      </dgm:t>
    </dgm:pt>
    <dgm:pt modelId="{F537740D-C533-4D62-AF17-D3DE9B3CB043}" type="sibTrans" cxnId="{F19FEB4D-2C3F-4CCD-8D4C-0A099D2B2A6E}">
      <dgm:prSet/>
      <dgm:spPr/>
      <dgm:t>
        <a:bodyPr/>
        <a:lstStyle/>
        <a:p>
          <a:endParaRPr lang="en-US"/>
        </a:p>
      </dgm:t>
    </dgm:pt>
    <dgm:pt modelId="{3A6C697B-8273-4EE1-B1D7-9A41E920ACD5}">
      <dgm:prSet phldrT="[Text]"/>
      <dgm:spPr/>
      <dgm:t>
        <a:bodyPr/>
        <a:lstStyle/>
        <a:p>
          <a:r>
            <a:rPr lang="fa-IR" dirty="0" smtClean="0">
              <a:cs typeface="2  Koodak" panose="00000700000000000000" pitchFamily="2" charset="-78"/>
            </a:rPr>
            <a:t>اقدامات فیزیوتراپی و توانبخشی</a:t>
          </a:r>
          <a:endParaRPr lang="en-US" dirty="0">
            <a:cs typeface="2  Koodak" panose="00000700000000000000" pitchFamily="2" charset="-78"/>
          </a:endParaRPr>
        </a:p>
      </dgm:t>
    </dgm:pt>
    <dgm:pt modelId="{3146FDC4-F6B0-41FD-8544-546A4FD28937}" type="parTrans" cxnId="{7B5087B2-8C8E-4A9B-93A9-B571D44AA892}">
      <dgm:prSet/>
      <dgm:spPr/>
      <dgm:t>
        <a:bodyPr/>
        <a:lstStyle/>
        <a:p>
          <a:endParaRPr lang="en-US"/>
        </a:p>
      </dgm:t>
    </dgm:pt>
    <dgm:pt modelId="{47E4D085-6141-4AD0-B5C2-90DCCCFB615C}" type="sibTrans" cxnId="{7B5087B2-8C8E-4A9B-93A9-B571D44AA892}">
      <dgm:prSet/>
      <dgm:spPr/>
      <dgm:t>
        <a:bodyPr/>
        <a:lstStyle/>
        <a:p>
          <a:endParaRPr lang="en-US"/>
        </a:p>
      </dgm:t>
    </dgm:pt>
    <dgm:pt modelId="{9E469EEF-D92C-464A-98F4-AC1DA679AC63}">
      <dgm:prSet phldrT="[Text]" phldr="1"/>
      <dgm:spPr/>
      <dgm:t>
        <a:bodyPr/>
        <a:lstStyle/>
        <a:p>
          <a:endParaRPr lang="en-US"/>
        </a:p>
      </dgm:t>
    </dgm:pt>
    <dgm:pt modelId="{44C08D4B-5CFE-4118-8232-452C4E3972F1}" type="parTrans" cxnId="{5D06F845-0D80-44C7-B2EE-DE894273772F}">
      <dgm:prSet/>
      <dgm:spPr/>
      <dgm:t>
        <a:bodyPr/>
        <a:lstStyle/>
        <a:p>
          <a:endParaRPr lang="en-US"/>
        </a:p>
      </dgm:t>
    </dgm:pt>
    <dgm:pt modelId="{E11B3B41-DBA4-4016-8122-2F059FFB9AA9}" type="sibTrans" cxnId="{5D06F845-0D80-44C7-B2EE-DE894273772F}">
      <dgm:prSet/>
      <dgm:spPr/>
      <dgm:t>
        <a:bodyPr/>
        <a:lstStyle/>
        <a:p>
          <a:endParaRPr lang="en-US"/>
        </a:p>
      </dgm:t>
    </dgm:pt>
    <dgm:pt modelId="{1E3D06EF-3834-4E77-8330-3B2A3151530F}">
      <dgm:prSet phldrT="[Text]" phldr="1"/>
      <dgm:spPr/>
      <dgm:t>
        <a:bodyPr/>
        <a:lstStyle/>
        <a:p>
          <a:endParaRPr lang="en-US"/>
        </a:p>
      </dgm:t>
    </dgm:pt>
    <dgm:pt modelId="{2640CF2F-197F-4F50-95BD-794DED0ECAC4}" type="parTrans" cxnId="{80BB4A28-7A50-49DA-8CE0-6C133BE402E3}">
      <dgm:prSet/>
      <dgm:spPr/>
      <dgm:t>
        <a:bodyPr/>
        <a:lstStyle/>
        <a:p>
          <a:endParaRPr lang="en-US"/>
        </a:p>
      </dgm:t>
    </dgm:pt>
    <dgm:pt modelId="{3BB0529C-2FEC-409A-BA45-3BB6A1C7E1E6}" type="sibTrans" cxnId="{80BB4A28-7A50-49DA-8CE0-6C133BE402E3}">
      <dgm:prSet/>
      <dgm:spPr/>
      <dgm:t>
        <a:bodyPr/>
        <a:lstStyle/>
        <a:p>
          <a:endParaRPr lang="en-US"/>
        </a:p>
      </dgm:t>
    </dgm:pt>
    <dgm:pt modelId="{586CDC15-0898-4A26-B51A-EC96F79AE1C7}">
      <dgm:prSet custT="1"/>
      <dgm:spPr/>
      <dgm:t>
        <a:bodyPr/>
        <a:lstStyle/>
        <a:p>
          <a:r>
            <a:rPr lang="fa-IR" sz="2100" dirty="0" smtClean="0">
              <a:cs typeface="2  Koodak" panose="00000700000000000000" pitchFamily="2" charset="-78"/>
            </a:rPr>
            <a:t>مصرف دسموپرسین استات وریدی</a:t>
          </a:r>
          <a:endParaRPr lang="en-US" sz="2100" dirty="0">
            <a:cs typeface="2  Koodak" panose="00000700000000000000" pitchFamily="2" charset="-78"/>
          </a:endParaRPr>
        </a:p>
      </dgm:t>
    </dgm:pt>
    <dgm:pt modelId="{D4917467-930F-41F8-86E1-F8A938C39A3E}" type="parTrans" cxnId="{BF18B6B8-317E-451F-AADB-33B07349B562}">
      <dgm:prSet/>
      <dgm:spPr/>
      <dgm:t>
        <a:bodyPr/>
        <a:lstStyle/>
        <a:p>
          <a:endParaRPr lang="en-US"/>
        </a:p>
      </dgm:t>
    </dgm:pt>
    <dgm:pt modelId="{D31E2C9F-6F64-4EAE-B273-D4E6BFA09837}" type="sibTrans" cxnId="{BF18B6B8-317E-451F-AADB-33B07349B562}">
      <dgm:prSet/>
      <dgm:spPr/>
      <dgm:t>
        <a:bodyPr/>
        <a:lstStyle/>
        <a:p>
          <a:endParaRPr lang="en-US"/>
        </a:p>
      </dgm:t>
    </dgm:pt>
    <dgm:pt modelId="{B70A6733-9110-4B85-BED7-3C6063D9E2CF}">
      <dgm:prSet/>
      <dgm:spPr/>
      <dgm:t>
        <a:bodyPr/>
        <a:lstStyle/>
        <a:p>
          <a:r>
            <a:rPr lang="fa-IR" dirty="0" smtClean="0">
              <a:cs typeface="2  Koodak" panose="00000700000000000000" pitchFamily="2" charset="-78"/>
            </a:rPr>
            <a:t>داروهای هورمونی </a:t>
          </a:r>
          <a:endParaRPr lang="en-US" dirty="0">
            <a:cs typeface="2  Koodak" panose="00000700000000000000" pitchFamily="2" charset="-78"/>
          </a:endParaRPr>
        </a:p>
      </dgm:t>
    </dgm:pt>
    <dgm:pt modelId="{EBD34435-1887-4EAF-90E3-1BDB211AADA0}" type="parTrans" cxnId="{C38662B0-0476-44C6-AC75-0CB7718C437C}">
      <dgm:prSet/>
      <dgm:spPr/>
      <dgm:t>
        <a:bodyPr/>
        <a:lstStyle/>
        <a:p>
          <a:endParaRPr lang="en-US"/>
        </a:p>
      </dgm:t>
    </dgm:pt>
    <dgm:pt modelId="{9F112424-20F7-458F-A715-8112D64C9C1C}" type="sibTrans" cxnId="{C38662B0-0476-44C6-AC75-0CB7718C437C}">
      <dgm:prSet/>
      <dgm:spPr/>
      <dgm:t>
        <a:bodyPr/>
        <a:lstStyle/>
        <a:p>
          <a:endParaRPr lang="en-US"/>
        </a:p>
      </dgm:t>
    </dgm:pt>
    <dgm:pt modelId="{2610F9EC-D327-45C2-A419-00875E0A2031}" type="pres">
      <dgm:prSet presAssocID="{19729398-5027-42E8-9B71-6BF425BDCDE2}" presName="Name0" presStyleCnt="0">
        <dgm:presLayoutVars>
          <dgm:chMax val="1"/>
          <dgm:chPref val="1"/>
          <dgm:dir/>
          <dgm:animOne val="branch"/>
          <dgm:animLvl val="lvl"/>
        </dgm:presLayoutVars>
      </dgm:prSet>
      <dgm:spPr/>
      <dgm:t>
        <a:bodyPr/>
        <a:lstStyle/>
        <a:p>
          <a:endParaRPr lang="en-US"/>
        </a:p>
      </dgm:t>
    </dgm:pt>
    <dgm:pt modelId="{4B2DF75C-C4E3-4480-AD88-EC8D5F5084E5}" type="pres">
      <dgm:prSet presAssocID="{DEB1F533-312E-4E33-A935-99A19613B14D}" presName="Parent" presStyleLbl="node0" presStyleIdx="0" presStyleCnt="1">
        <dgm:presLayoutVars>
          <dgm:chMax val="6"/>
          <dgm:chPref val="6"/>
        </dgm:presLayoutVars>
      </dgm:prSet>
      <dgm:spPr/>
      <dgm:t>
        <a:bodyPr/>
        <a:lstStyle/>
        <a:p>
          <a:endParaRPr lang="en-US"/>
        </a:p>
      </dgm:t>
    </dgm:pt>
    <dgm:pt modelId="{68B55170-7752-408E-973E-FA63A0E5905E}" type="pres">
      <dgm:prSet presAssocID="{D343CA32-754D-4FB2-867B-F813E92DD03E}" presName="Accent1" presStyleCnt="0"/>
      <dgm:spPr/>
    </dgm:pt>
    <dgm:pt modelId="{2AD1039D-3EB9-4846-9670-A04CBA66BA5B}" type="pres">
      <dgm:prSet presAssocID="{D343CA32-754D-4FB2-867B-F813E92DD03E}" presName="Accent" presStyleLbl="bgShp" presStyleIdx="0" presStyleCnt="6"/>
      <dgm:spPr/>
    </dgm:pt>
    <dgm:pt modelId="{E34417A7-3F1E-4180-BC77-91F900B0680D}" type="pres">
      <dgm:prSet presAssocID="{D343CA32-754D-4FB2-867B-F813E92DD03E}" presName="Child1" presStyleLbl="node1" presStyleIdx="0" presStyleCnt="6">
        <dgm:presLayoutVars>
          <dgm:chMax val="0"/>
          <dgm:chPref val="0"/>
          <dgm:bulletEnabled val="1"/>
        </dgm:presLayoutVars>
      </dgm:prSet>
      <dgm:spPr/>
      <dgm:t>
        <a:bodyPr/>
        <a:lstStyle/>
        <a:p>
          <a:endParaRPr lang="en-US"/>
        </a:p>
      </dgm:t>
    </dgm:pt>
    <dgm:pt modelId="{42012A62-A868-4F3C-8CF5-E2D90C9C2FA7}" type="pres">
      <dgm:prSet presAssocID="{586CDC15-0898-4A26-B51A-EC96F79AE1C7}" presName="Accent2" presStyleCnt="0"/>
      <dgm:spPr/>
    </dgm:pt>
    <dgm:pt modelId="{2E5D9014-E2CA-4E43-B3C2-6E8962028942}" type="pres">
      <dgm:prSet presAssocID="{586CDC15-0898-4A26-B51A-EC96F79AE1C7}" presName="Accent" presStyleLbl="bgShp" presStyleIdx="1" presStyleCnt="6"/>
      <dgm:spPr/>
    </dgm:pt>
    <dgm:pt modelId="{9FF0CFFC-D355-4A1B-B87C-D5E2757B1C7A}" type="pres">
      <dgm:prSet presAssocID="{586CDC15-0898-4A26-B51A-EC96F79AE1C7}" presName="Child2" presStyleLbl="node1" presStyleIdx="1" presStyleCnt="6">
        <dgm:presLayoutVars>
          <dgm:chMax val="0"/>
          <dgm:chPref val="0"/>
          <dgm:bulletEnabled val="1"/>
        </dgm:presLayoutVars>
      </dgm:prSet>
      <dgm:spPr/>
      <dgm:t>
        <a:bodyPr/>
        <a:lstStyle/>
        <a:p>
          <a:endParaRPr lang="en-US"/>
        </a:p>
      </dgm:t>
    </dgm:pt>
    <dgm:pt modelId="{D1BD240A-13BF-479B-91FE-2C3C8D1B41B3}" type="pres">
      <dgm:prSet presAssocID="{7177861B-0767-4961-A1BE-809931B94B7D}" presName="Accent3" presStyleCnt="0"/>
      <dgm:spPr/>
    </dgm:pt>
    <dgm:pt modelId="{26D6B673-37CB-4CB2-A207-7E92FD188E15}" type="pres">
      <dgm:prSet presAssocID="{7177861B-0767-4961-A1BE-809931B94B7D}" presName="Accent" presStyleLbl="bgShp" presStyleIdx="2" presStyleCnt="6"/>
      <dgm:spPr/>
    </dgm:pt>
    <dgm:pt modelId="{A75CDB0D-1D48-4070-BEA6-DFD0194BB55A}" type="pres">
      <dgm:prSet presAssocID="{7177861B-0767-4961-A1BE-809931B94B7D}" presName="Child3" presStyleLbl="node1" presStyleIdx="2" presStyleCnt="6" custLinFactNeighborX="-91903" custLinFactNeighborY="57245">
        <dgm:presLayoutVars>
          <dgm:chMax val="0"/>
          <dgm:chPref val="0"/>
          <dgm:bulletEnabled val="1"/>
        </dgm:presLayoutVars>
      </dgm:prSet>
      <dgm:spPr/>
      <dgm:t>
        <a:bodyPr/>
        <a:lstStyle/>
        <a:p>
          <a:endParaRPr lang="en-US"/>
        </a:p>
      </dgm:t>
    </dgm:pt>
    <dgm:pt modelId="{B5D4D5A8-7A0C-4D6E-848E-A246BB0A4403}" type="pres">
      <dgm:prSet presAssocID="{B70A6733-9110-4B85-BED7-3C6063D9E2CF}" presName="Accent4" presStyleCnt="0"/>
      <dgm:spPr/>
    </dgm:pt>
    <dgm:pt modelId="{A2EB309B-BC02-40E2-8853-EBF3030775ED}" type="pres">
      <dgm:prSet presAssocID="{B70A6733-9110-4B85-BED7-3C6063D9E2CF}" presName="Accent" presStyleLbl="bgShp" presStyleIdx="3" presStyleCnt="6"/>
      <dgm:spPr/>
    </dgm:pt>
    <dgm:pt modelId="{16F1115A-4695-4961-B75B-673C9A4FB5C5}" type="pres">
      <dgm:prSet presAssocID="{B70A6733-9110-4B85-BED7-3C6063D9E2CF}" presName="Child4" presStyleLbl="node1" presStyleIdx="3" presStyleCnt="6" custLinFactNeighborX="95615" custLinFactNeighborY="-60258">
        <dgm:presLayoutVars>
          <dgm:chMax val="0"/>
          <dgm:chPref val="0"/>
          <dgm:bulletEnabled val="1"/>
        </dgm:presLayoutVars>
      </dgm:prSet>
      <dgm:spPr/>
      <dgm:t>
        <a:bodyPr/>
        <a:lstStyle/>
        <a:p>
          <a:endParaRPr lang="en-US"/>
        </a:p>
      </dgm:t>
    </dgm:pt>
    <dgm:pt modelId="{E75DCD53-3F92-4C48-BAE2-6A36AC4FDB0C}" type="pres">
      <dgm:prSet presAssocID="{CE836F9D-D04C-48C6-827F-3F332705FEFA}" presName="Accent5" presStyleCnt="0"/>
      <dgm:spPr/>
    </dgm:pt>
    <dgm:pt modelId="{DDFB1BF7-F1C3-4BEE-81FA-A16138C83E77}" type="pres">
      <dgm:prSet presAssocID="{CE836F9D-D04C-48C6-827F-3F332705FEFA}" presName="Accent" presStyleLbl="bgShp" presStyleIdx="4" presStyleCnt="6" custFlipVert="0" custScaleX="27496" custScaleY="16943" custLinFactX="200000" custLinFactNeighborX="225254" custLinFactNeighborY="55459"/>
      <dgm:spPr/>
    </dgm:pt>
    <dgm:pt modelId="{4921A097-31A6-453D-BC25-7D82ED940809}" type="pres">
      <dgm:prSet presAssocID="{CE836F9D-D04C-48C6-827F-3F332705FEFA}" presName="Child5" presStyleLbl="node1" presStyleIdx="4" presStyleCnt="6">
        <dgm:presLayoutVars>
          <dgm:chMax val="0"/>
          <dgm:chPref val="0"/>
          <dgm:bulletEnabled val="1"/>
        </dgm:presLayoutVars>
      </dgm:prSet>
      <dgm:spPr/>
      <dgm:t>
        <a:bodyPr/>
        <a:lstStyle/>
        <a:p>
          <a:endParaRPr lang="en-US"/>
        </a:p>
      </dgm:t>
    </dgm:pt>
    <dgm:pt modelId="{ADF9CBBF-FD92-4567-9509-C8DFD3B7692C}" type="pres">
      <dgm:prSet presAssocID="{3A6C697B-8273-4EE1-B1D7-9A41E920ACD5}" presName="Accent6" presStyleCnt="0"/>
      <dgm:spPr/>
    </dgm:pt>
    <dgm:pt modelId="{B87AABC1-3CC0-41A0-B1B3-761FF9492A79}" type="pres">
      <dgm:prSet presAssocID="{3A6C697B-8273-4EE1-B1D7-9A41E920ACD5}" presName="Accent" presStyleLbl="bgShp" presStyleIdx="5" presStyleCnt="6"/>
      <dgm:spPr/>
    </dgm:pt>
    <dgm:pt modelId="{DF3E9A95-8C25-4919-B72A-82F833A39C73}" type="pres">
      <dgm:prSet presAssocID="{3A6C697B-8273-4EE1-B1D7-9A41E920ACD5}" presName="Child6" presStyleLbl="node1" presStyleIdx="5" presStyleCnt="6">
        <dgm:presLayoutVars>
          <dgm:chMax val="0"/>
          <dgm:chPref val="0"/>
          <dgm:bulletEnabled val="1"/>
        </dgm:presLayoutVars>
      </dgm:prSet>
      <dgm:spPr/>
      <dgm:t>
        <a:bodyPr/>
        <a:lstStyle/>
        <a:p>
          <a:endParaRPr lang="en-US"/>
        </a:p>
      </dgm:t>
    </dgm:pt>
  </dgm:ptLst>
  <dgm:cxnLst>
    <dgm:cxn modelId="{147720DD-95A4-4069-AC84-6CFF49069C90}" srcId="{DEB1F533-312E-4E33-A935-99A19613B14D}" destId="{7177861B-0767-4961-A1BE-809931B94B7D}" srcOrd="2" destOrd="0" parTransId="{C569C3E0-674B-4DC8-832F-088A6F7798D4}" sibTransId="{5FAF6BD9-6EE4-40D8-B2C4-6F20B19B00E2}"/>
    <dgm:cxn modelId="{80BB4A28-7A50-49DA-8CE0-6C133BE402E3}" srcId="{DEB1F533-312E-4E33-A935-99A19613B14D}" destId="{1E3D06EF-3834-4E77-8330-3B2A3151530F}" srcOrd="7" destOrd="0" parTransId="{2640CF2F-197F-4F50-95BD-794DED0ECAC4}" sibTransId="{3BB0529C-2FEC-409A-BA45-3BB6A1C7E1E6}"/>
    <dgm:cxn modelId="{886693CC-0433-4122-9AA0-8AADB50236A7}" type="presOf" srcId="{CE836F9D-D04C-48C6-827F-3F332705FEFA}" destId="{4921A097-31A6-453D-BC25-7D82ED940809}" srcOrd="0" destOrd="0" presId="urn:microsoft.com/office/officeart/2011/layout/HexagonRadial"/>
    <dgm:cxn modelId="{4412E6FB-3D61-4636-8E76-0289E2ADDA3C}" type="presOf" srcId="{7177861B-0767-4961-A1BE-809931B94B7D}" destId="{A75CDB0D-1D48-4070-BEA6-DFD0194BB55A}" srcOrd="0" destOrd="0" presId="urn:microsoft.com/office/officeart/2011/layout/HexagonRadial"/>
    <dgm:cxn modelId="{3B565F1B-ACA8-41D9-B2BC-89CAB9A6BEDE}" type="presOf" srcId="{19729398-5027-42E8-9B71-6BF425BDCDE2}" destId="{2610F9EC-D327-45C2-A419-00875E0A2031}" srcOrd="0" destOrd="0" presId="urn:microsoft.com/office/officeart/2011/layout/HexagonRadial"/>
    <dgm:cxn modelId="{DBCB8E1E-1CE6-4D74-A0FB-B534E0BB7E3E}" type="presOf" srcId="{B70A6733-9110-4B85-BED7-3C6063D9E2CF}" destId="{16F1115A-4695-4961-B75B-673C9A4FB5C5}" srcOrd="0" destOrd="0" presId="urn:microsoft.com/office/officeart/2011/layout/HexagonRadial"/>
    <dgm:cxn modelId="{5D06F845-0D80-44C7-B2EE-DE894273772F}" srcId="{DEB1F533-312E-4E33-A935-99A19613B14D}" destId="{9E469EEF-D92C-464A-98F4-AC1DA679AC63}" srcOrd="6" destOrd="0" parTransId="{44C08D4B-5CFE-4118-8232-452C4E3972F1}" sibTransId="{E11B3B41-DBA4-4016-8122-2F059FFB9AA9}"/>
    <dgm:cxn modelId="{7B5087B2-8C8E-4A9B-93A9-B571D44AA892}" srcId="{DEB1F533-312E-4E33-A935-99A19613B14D}" destId="{3A6C697B-8273-4EE1-B1D7-9A41E920ACD5}" srcOrd="5" destOrd="0" parTransId="{3146FDC4-F6B0-41FD-8544-546A4FD28937}" sibTransId="{47E4D085-6141-4AD0-B5C2-90DCCCFB615C}"/>
    <dgm:cxn modelId="{9C5FA590-9FFF-4F6D-86DC-CE96A19FA437}" type="presOf" srcId="{D343CA32-754D-4FB2-867B-F813E92DD03E}" destId="{E34417A7-3F1E-4180-BC77-91F900B0680D}" srcOrd="0" destOrd="0" presId="urn:microsoft.com/office/officeart/2011/layout/HexagonRadial"/>
    <dgm:cxn modelId="{BF18B6B8-317E-451F-AADB-33B07349B562}" srcId="{DEB1F533-312E-4E33-A935-99A19613B14D}" destId="{586CDC15-0898-4A26-B51A-EC96F79AE1C7}" srcOrd="1" destOrd="0" parTransId="{D4917467-930F-41F8-86E1-F8A938C39A3E}" sibTransId="{D31E2C9F-6F64-4EAE-B273-D4E6BFA09837}"/>
    <dgm:cxn modelId="{1337F335-D131-4B9E-9D35-819322533CEB}" srcId="{19729398-5027-42E8-9B71-6BF425BDCDE2}" destId="{DEB1F533-312E-4E33-A935-99A19613B14D}" srcOrd="0" destOrd="0" parTransId="{D2162856-52EC-4F15-B266-4BD9FF8AA672}" sibTransId="{F12831E0-E31F-440E-A087-DB89158A081F}"/>
    <dgm:cxn modelId="{6EC56D4E-D52B-47F3-BFE9-CB53110EBEA5}" type="presOf" srcId="{586CDC15-0898-4A26-B51A-EC96F79AE1C7}" destId="{9FF0CFFC-D355-4A1B-B87C-D5E2757B1C7A}" srcOrd="0" destOrd="0" presId="urn:microsoft.com/office/officeart/2011/layout/HexagonRadial"/>
    <dgm:cxn modelId="{C00E0A40-A58F-4A6D-9C83-E1748CE19BE2}" type="presOf" srcId="{3A6C697B-8273-4EE1-B1D7-9A41E920ACD5}" destId="{DF3E9A95-8C25-4919-B72A-82F833A39C73}" srcOrd="0" destOrd="0" presId="urn:microsoft.com/office/officeart/2011/layout/HexagonRadial"/>
    <dgm:cxn modelId="{C38662B0-0476-44C6-AC75-0CB7718C437C}" srcId="{DEB1F533-312E-4E33-A935-99A19613B14D}" destId="{B70A6733-9110-4B85-BED7-3C6063D9E2CF}" srcOrd="3" destOrd="0" parTransId="{EBD34435-1887-4EAF-90E3-1BDB211AADA0}" sibTransId="{9F112424-20F7-458F-A715-8112D64C9C1C}"/>
    <dgm:cxn modelId="{709E5173-2A3E-4F56-9D90-979BD06D6AC9}" srcId="{DEB1F533-312E-4E33-A935-99A19613B14D}" destId="{D343CA32-754D-4FB2-867B-F813E92DD03E}" srcOrd="0" destOrd="0" parTransId="{65BAA9A6-84C8-4170-9B22-DC8CBEE5B49C}" sibTransId="{D1DA03EF-25C2-4EF7-AAF5-A1BA4B2B5EE3}"/>
    <dgm:cxn modelId="{C0B45040-2346-4260-9592-5448B8BC6847}" type="presOf" srcId="{DEB1F533-312E-4E33-A935-99A19613B14D}" destId="{4B2DF75C-C4E3-4480-AD88-EC8D5F5084E5}" srcOrd="0" destOrd="0" presId="urn:microsoft.com/office/officeart/2011/layout/HexagonRadial"/>
    <dgm:cxn modelId="{F19FEB4D-2C3F-4CCD-8D4C-0A099D2B2A6E}" srcId="{DEB1F533-312E-4E33-A935-99A19613B14D}" destId="{CE836F9D-D04C-48C6-827F-3F332705FEFA}" srcOrd="4" destOrd="0" parTransId="{E8E07F0A-E792-4F52-891A-5C7FBB3D0A8B}" sibTransId="{F537740D-C533-4D62-AF17-D3DE9B3CB043}"/>
    <dgm:cxn modelId="{C0763710-01B1-45F6-B72D-8B226533729B}" type="presParOf" srcId="{2610F9EC-D327-45C2-A419-00875E0A2031}" destId="{4B2DF75C-C4E3-4480-AD88-EC8D5F5084E5}" srcOrd="0" destOrd="0" presId="urn:microsoft.com/office/officeart/2011/layout/HexagonRadial"/>
    <dgm:cxn modelId="{95040E98-D646-4759-BD34-62AECAA9103D}" type="presParOf" srcId="{2610F9EC-D327-45C2-A419-00875E0A2031}" destId="{68B55170-7752-408E-973E-FA63A0E5905E}" srcOrd="1" destOrd="0" presId="urn:microsoft.com/office/officeart/2011/layout/HexagonRadial"/>
    <dgm:cxn modelId="{B6C8CCD7-43FA-4C4C-8E12-A7C20B9C1CF9}" type="presParOf" srcId="{68B55170-7752-408E-973E-FA63A0E5905E}" destId="{2AD1039D-3EB9-4846-9670-A04CBA66BA5B}" srcOrd="0" destOrd="0" presId="urn:microsoft.com/office/officeart/2011/layout/HexagonRadial"/>
    <dgm:cxn modelId="{86B0F376-739F-4F86-8134-4F35833299A9}" type="presParOf" srcId="{2610F9EC-D327-45C2-A419-00875E0A2031}" destId="{E34417A7-3F1E-4180-BC77-91F900B0680D}" srcOrd="2" destOrd="0" presId="urn:microsoft.com/office/officeart/2011/layout/HexagonRadial"/>
    <dgm:cxn modelId="{BF0836AC-3637-48CE-8100-4069B7045C57}" type="presParOf" srcId="{2610F9EC-D327-45C2-A419-00875E0A2031}" destId="{42012A62-A868-4F3C-8CF5-E2D90C9C2FA7}" srcOrd="3" destOrd="0" presId="urn:microsoft.com/office/officeart/2011/layout/HexagonRadial"/>
    <dgm:cxn modelId="{E9A07EC2-B958-446C-BA87-33E868C7D1AC}" type="presParOf" srcId="{42012A62-A868-4F3C-8CF5-E2D90C9C2FA7}" destId="{2E5D9014-E2CA-4E43-B3C2-6E8962028942}" srcOrd="0" destOrd="0" presId="urn:microsoft.com/office/officeart/2011/layout/HexagonRadial"/>
    <dgm:cxn modelId="{7FCEE5CA-D515-4F9A-9600-6551471F9E8F}" type="presParOf" srcId="{2610F9EC-D327-45C2-A419-00875E0A2031}" destId="{9FF0CFFC-D355-4A1B-B87C-D5E2757B1C7A}" srcOrd="4" destOrd="0" presId="urn:microsoft.com/office/officeart/2011/layout/HexagonRadial"/>
    <dgm:cxn modelId="{AC9F003F-6B8C-4DA8-9088-37716E8E9DAE}" type="presParOf" srcId="{2610F9EC-D327-45C2-A419-00875E0A2031}" destId="{D1BD240A-13BF-479B-91FE-2C3C8D1B41B3}" srcOrd="5" destOrd="0" presId="urn:microsoft.com/office/officeart/2011/layout/HexagonRadial"/>
    <dgm:cxn modelId="{8C74722D-8757-4934-AC80-C3E18C625B36}" type="presParOf" srcId="{D1BD240A-13BF-479B-91FE-2C3C8D1B41B3}" destId="{26D6B673-37CB-4CB2-A207-7E92FD188E15}" srcOrd="0" destOrd="0" presId="urn:microsoft.com/office/officeart/2011/layout/HexagonRadial"/>
    <dgm:cxn modelId="{D12D6B05-9BCD-4D1F-8976-8B512930B9F0}" type="presParOf" srcId="{2610F9EC-D327-45C2-A419-00875E0A2031}" destId="{A75CDB0D-1D48-4070-BEA6-DFD0194BB55A}" srcOrd="6" destOrd="0" presId="urn:microsoft.com/office/officeart/2011/layout/HexagonRadial"/>
    <dgm:cxn modelId="{9673CE9B-C206-4C09-9C66-9F9C8ABBF4E3}" type="presParOf" srcId="{2610F9EC-D327-45C2-A419-00875E0A2031}" destId="{B5D4D5A8-7A0C-4D6E-848E-A246BB0A4403}" srcOrd="7" destOrd="0" presId="urn:microsoft.com/office/officeart/2011/layout/HexagonRadial"/>
    <dgm:cxn modelId="{71E1D3EA-0F47-40DF-BAED-659CB72DC0D8}" type="presParOf" srcId="{B5D4D5A8-7A0C-4D6E-848E-A246BB0A4403}" destId="{A2EB309B-BC02-40E2-8853-EBF3030775ED}" srcOrd="0" destOrd="0" presId="urn:microsoft.com/office/officeart/2011/layout/HexagonRadial"/>
    <dgm:cxn modelId="{AE8BE24B-162C-42A5-A4C8-B6CB12B479B5}" type="presParOf" srcId="{2610F9EC-D327-45C2-A419-00875E0A2031}" destId="{16F1115A-4695-4961-B75B-673C9A4FB5C5}" srcOrd="8" destOrd="0" presId="urn:microsoft.com/office/officeart/2011/layout/HexagonRadial"/>
    <dgm:cxn modelId="{1D010CF7-66EB-49B9-BD50-2FEADA56A0FD}" type="presParOf" srcId="{2610F9EC-D327-45C2-A419-00875E0A2031}" destId="{E75DCD53-3F92-4C48-BAE2-6A36AC4FDB0C}" srcOrd="9" destOrd="0" presId="urn:microsoft.com/office/officeart/2011/layout/HexagonRadial"/>
    <dgm:cxn modelId="{9594E4CF-8109-4310-BA95-BA84CC58FAB3}" type="presParOf" srcId="{E75DCD53-3F92-4C48-BAE2-6A36AC4FDB0C}" destId="{DDFB1BF7-F1C3-4BEE-81FA-A16138C83E77}" srcOrd="0" destOrd="0" presId="urn:microsoft.com/office/officeart/2011/layout/HexagonRadial"/>
    <dgm:cxn modelId="{A8C70B7A-7CA8-4ECA-8AA6-019A4C29FFDF}" type="presParOf" srcId="{2610F9EC-D327-45C2-A419-00875E0A2031}" destId="{4921A097-31A6-453D-BC25-7D82ED940809}" srcOrd="10" destOrd="0" presId="urn:microsoft.com/office/officeart/2011/layout/HexagonRadial"/>
    <dgm:cxn modelId="{16C62AC7-42ED-42DA-BDDE-272B82C25855}" type="presParOf" srcId="{2610F9EC-D327-45C2-A419-00875E0A2031}" destId="{ADF9CBBF-FD92-4567-9509-C8DFD3B7692C}" srcOrd="11" destOrd="0" presId="urn:microsoft.com/office/officeart/2011/layout/HexagonRadial"/>
    <dgm:cxn modelId="{2516C1BC-DE65-4653-9224-01D683D7F0BB}" type="presParOf" srcId="{ADF9CBBF-FD92-4567-9509-C8DFD3B7692C}" destId="{B87AABC1-3CC0-41A0-B1B3-761FF9492A79}" srcOrd="0" destOrd="0" presId="urn:microsoft.com/office/officeart/2011/layout/HexagonRadial"/>
    <dgm:cxn modelId="{ECBEE48A-F746-4E5C-B24C-476354B6BE96}" type="presParOf" srcId="{2610F9EC-D327-45C2-A419-00875E0A2031}" destId="{DF3E9A95-8C25-4919-B72A-82F833A39C7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07C6D-8AA2-414F-8FAB-207B62ED3482}">
      <dsp:nvSpPr>
        <dsp:cNvPr id="0" name=""/>
        <dsp:cNvSpPr/>
      </dsp:nvSpPr>
      <dsp:spPr>
        <a:xfrm rot="5400000">
          <a:off x="3642135" y="129368"/>
          <a:ext cx="1972878" cy="1716404"/>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2  Koodak" panose="00000700000000000000" pitchFamily="2" charset="-78"/>
            </a:rPr>
            <a:t>مشکل</a:t>
          </a:r>
          <a:endParaRPr lang="en-US" sz="1600" kern="1200" dirty="0">
            <a:cs typeface="2  Koodak" panose="00000700000000000000" pitchFamily="2" charset="-78"/>
          </a:endParaRPr>
        </a:p>
      </dsp:txBody>
      <dsp:txXfrm rot="-5400000">
        <a:off x="4037845" y="308571"/>
        <a:ext cx="1181458" cy="1357998"/>
      </dsp:txXfrm>
    </dsp:sp>
    <dsp:sp modelId="{963F5FF0-88E7-4933-AC0E-7BC3E70C4430}">
      <dsp:nvSpPr>
        <dsp:cNvPr id="0" name=""/>
        <dsp:cNvSpPr/>
      </dsp:nvSpPr>
      <dsp:spPr>
        <a:xfrm>
          <a:off x="5538861" y="395706"/>
          <a:ext cx="2201732" cy="118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kern="1200" dirty="0" smtClean="0">
              <a:cs typeface="2  Koodak" panose="00000700000000000000" pitchFamily="2" charset="-78"/>
            </a:rPr>
            <a:t>خونریزی های متعدد و عدم تشکیل لخته در هموفیلی</a:t>
          </a:r>
          <a:endParaRPr lang="en-US" sz="1600" kern="1200" dirty="0">
            <a:cs typeface="2  Koodak" panose="00000700000000000000" pitchFamily="2" charset="-78"/>
          </a:endParaRPr>
        </a:p>
      </dsp:txBody>
      <dsp:txXfrm>
        <a:off x="5538861" y="395706"/>
        <a:ext cx="2201732" cy="1183727"/>
      </dsp:txXfrm>
    </dsp:sp>
    <dsp:sp modelId="{9021889F-9516-40EE-836B-75C9C74A2D4B}">
      <dsp:nvSpPr>
        <dsp:cNvPr id="0" name=""/>
        <dsp:cNvSpPr/>
      </dsp:nvSpPr>
      <dsp:spPr>
        <a:xfrm rot="5400000">
          <a:off x="1788419" y="129368"/>
          <a:ext cx="1972878" cy="1716404"/>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184129" y="308571"/>
        <a:ext cx="1181458" cy="1357998"/>
      </dsp:txXfrm>
    </dsp:sp>
    <dsp:sp modelId="{CA95095E-121D-44F5-9D8F-0B6C721D0B40}">
      <dsp:nvSpPr>
        <dsp:cNvPr id="0" name=""/>
        <dsp:cNvSpPr/>
      </dsp:nvSpPr>
      <dsp:spPr>
        <a:xfrm rot="5400000">
          <a:off x="2711726" y="1803947"/>
          <a:ext cx="1972878" cy="1716404"/>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2  Koodak" panose="00000700000000000000" pitchFamily="2" charset="-78"/>
            </a:rPr>
            <a:t>راهکار(های) فعلی </a:t>
          </a:r>
          <a:endParaRPr lang="en-US" sz="1800" kern="1200" dirty="0">
            <a:cs typeface="2  Koodak" panose="00000700000000000000" pitchFamily="2" charset="-78"/>
          </a:endParaRPr>
        </a:p>
      </dsp:txBody>
      <dsp:txXfrm rot="-5400000">
        <a:off x="3107436" y="1983150"/>
        <a:ext cx="1181458" cy="1357998"/>
      </dsp:txXfrm>
    </dsp:sp>
    <dsp:sp modelId="{89D8F56A-8A10-4A63-AF8D-EA9CD7BADF37}">
      <dsp:nvSpPr>
        <dsp:cNvPr id="0" name=""/>
        <dsp:cNvSpPr/>
      </dsp:nvSpPr>
      <dsp:spPr>
        <a:xfrm>
          <a:off x="638230" y="2070286"/>
          <a:ext cx="2130709" cy="118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kern="1200" dirty="0" smtClean="0">
              <a:cs typeface="2  Koodak" panose="00000700000000000000" pitchFamily="2" charset="-78"/>
            </a:rPr>
            <a:t>دریافت مداوم فاکتور های انعقادی</a:t>
          </a:r>
          <a:endParaRPr lang="en-US" sz="1600" kern="1200" dirty="0">
            <a:cs typeface="2  Koodak" panose="00000700000000000000" pitchFamily="2" charset="-78"/>
          </a:endParaRPr>
        </a:p>
      </dsp:txBody>
      <dsp:txXfrm>
        <a:off x="638230" y="2070286"/>
        <a:ext cx="2130709" cy="1183727"/>
      </dsp:txXfrm>
    </dsp:sp>
    <dsp:sp modelId="{77507254-42B5-4FC8-8FC9-98AC73E0CE74}">
      <dsp:nvSpPr>
        <dsp:cNvPr id="0" name=""/>
        <dsp:cNvSpPr/>
      </dsp:nvSpPr>
      <dsp:spPr>
        <a:xfrm rot="5400000">
          <a:off x="4565443" y="1803947"/>
          <a:ext cx="1972878" cy="1716404"/>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4961153" y="1983150"/>
        <a:ext cx="1181458" cy="1357998"/>
      </dsp:txXfrm>
    </dsp:sp>
    <dsp:sp modelId="{E1C5E2F5-3E03-44FA-9E91-BC1C032891B7}">
      <dsp:nvSpPr>
        <dsp:cNvPr id="0" name=""/>
        <dsp:cNvSpPr/>
      </dsp:nvSpPr>
      <dsp:spPr>
        <a:xfrm rot="5400000">
          <a:off x="3642135" y="3478527"/>
          <a:ext cx="1972878" cy="1716404"/>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2  Koodak" panose="00000700000000000000" pitchFamily="2" charset="-78"/>
            </a:rPr>
            <a:t>راهکار پیشنهادی</a:t>
          </a:r>
          <a:endParaRPr lang="en-US" sz="1800" kern="1200" dirty="0">
            <a:cs typeface="2  Koodak" panose="00000700000000000000" pitchFamily="2" charset="-78"/>
          </a:endParaRPr>
        </a:p>
      </dsp:txBody>
      <dsp:txXfrm rot="-5400000">
        <a:off x="4037845" y="3657730"/>
        <a:ext cx="1181458" cy="1357998"/>
      </dsp:txXfrm>
    </dsp:sp>
    <dsp:sp modelId="{A97DE821-603C-45D7-9FF1-FA245CE6BE61}">
      <dsp:nvSpPr>
        <dsp:cNvPr id="0" name=""/>
        <dsp:cNvSpPr/>
      </dsp:nvSpPr>
      <dsp:spPr>
        <a:xfrm>
          <a:off x="5538861" y="3744865"/>
          <a:ext cx="2201732" cy="118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kern="1200" dirty="0" smtClean="0">
              <a:cs typeface="2  Koodak" panose="00000700000000000000" pitchFamily="2" charset="-78"/>
            </a:rPr>
            <a:t>استفاده از قابلیت انعقادی آنزیم کواگولاز در خونریزی های خارجی به عنوان روش مکمل</a:t>
          </a:r>
          <a:endParaRPr lang="en-US" sz="1600" kern="1200" dirty="0">
            <a:cs typeface="2  Koodak" panose="00000700000000000000" pitchFamily="2" charset="-78"/>
          </a:endParaRPr>
        </a:p>
      </dsp:txBody>
      <dsp:txXfrm>
        <a:off x="5538861" y="3744865"/>
        <a:ext cx="2201732" cy="1183727"/>
      </dsp:txXfrm>
    </dsp:sp>
    <dsp:sp modelId="{6DC25374-8836-46DA-8841-D48210587FB7}">
      <dsp:nvSpPr>
        <dsp:cNvPr id="0" name=""/>
        <dsp:cNvSpPr/>
      </dsp:nvSpPr>
      <dsp:spPr>
        <a:xfrm rot="5400000">
          <a:off x="1788419" y="3478527"/>
          <a:ext cx="1972878" cy="1716404"/>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184129" y="3657730"/>
        <a:ext cx="1181458" cy="13579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2CF4E-C50A-4C26-BAD3-5495F5EED92D}">
      <dsp:nvSpPr>
        <dsp:cNvPr id="0" name=""/>
        <dsp:cNvSpPr/>
      </dsp:nvSpPr>
      <dsp:spPr>
        <a:xfrm>
          <a:off x="4562" y="341220"/>
          <a:ext cx="2727569" cy="1091027"/>
        </a:xfrm>
        <a:prstGeom prst="chevron">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fa-IR" sz="2500" kern="1200" dirty="0" smtClean="0">
              <a:cs typeface="2  Koodak" panose="00000700000000000000" pitchFamily="2" charset="-78"/>
            </a:rPr>
            <a:t>اولیا اخوان و همکاران</a:t>
          </a:r>
          <a:endParaRPr lang="en-US" sz="2500" kern="1200" dirty="0">
            <a:cs typeface="2  Koodak" panose="00000700000000000000" pitchFamily="2" charset="-78"/>
          </a:endParaRPr>
        </a:p>
      </dsp:txBody>
      <dsp:txXfrm>
        <a:off x="550076" y="341220"/>
        <a:ext cx="1636542" cy="1091027"/>
      </dsp:txXfrm>
    </dsp:sp>
    <dsp:sp modelId="{F1E29CA0-EBD6-47FF-A219-2BC7C87E283F}">
      <dsp:nvSpPr>
        <dsp:cNvPr id="0" name=""/>
        <dsp:cNvSpPr/>
      </dsp:nvSpPr>
      <dsp:spPr>
        <a:xfrm>
          <a:off x="2459375" y="341220"/>
          <a:ext cx="2727569" cy="1091027"/>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fa-IR" sz="2500" kern="1200" dirty="0" smtClean="0">
              <a:cs typeface="2  Koodak" panose="00000700000000000000" pitchFamily="2" charset="-78"/>
            </a:rPr>
            <a:t>1395</a:t>
          </a:r>
          <a:endParaRPr lang="en-US" sz="2500" kern="1200" dirty="0">
            <a:cs typeface="2  Koodak" panose="00000700000000000000" pitchFamily="2" charset="-78"/>
          </a:endParaRPr>
        </a:p>
      </dsp:txBody>
      <dsp:txXfrm>
        <a:off x="3004889" y="341220"/>
        <a:ext cx="1636542" cy="10910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01260-F46C-4421-9C40-C1491D006586}">
      <dsp:nvSpPr>
        <dsp:cNvPr id="0" name=""/>
        <dsp:cNvSpPr/>
      </dsp:nvSpPr>
      <dsp:spPr>
        <a:xfrm>
          <a:off x="3109705" y="0"/>
          <a:ext cx="2625022" cy="2625421"/>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6F01EF-0A64-423A-B7BF-72DCC8DA02CF}">
      <dsp:nvSpPr>
        <dsp:cNvPr id="0" name=""/>
        <dsp:cNvSpPr/>
      </dsp:nvSpPr>
      <dsp:spPr>
        <a:xfrm>
          <a:off x="3689921" y="947856"/>
          <a:ext cx="1458674" cy="72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cs typeface="2  Koodak" panose="00000700000000000000" pitchFamily="2" charset="-78"/>
            </a:rPr>
            <a:t>ابراهیمی ، حسینی و همکاران</a:t>
          </a:r>
          <a:endParaRPr lang="en-US" sz="1800" kern="1200" dirty="0">
            <a:cs typeface="2  Koodak" panose="00000700000000000000" pitchFamily="2" charset="-78"/>
          </a:endParaRPr>
        </a:p>
      </dsp:txBody>
      <dsp:txXfrm>
        <a:off x="3689921" y="947856"/>
        <a:ext cx="1458674" cy="729162"/>
      </dsp:txXfrm>
    </dsp:sp>
    <dsp:sp modelId="{8B399E11-855F-4A9B-8ECA-2C82EECB1736}">
      <dsp:nvSpPr>
        <dsp:cNvPr id="0" name=""/>
        <dsp:cNvSpPr/>
      </dsp:nvSpPr>
      <dsp:spPr>
        <a:xfrm>
          <a:off x="2380614" y="1508499"/>
          <a:ext cx="2625022" cy="2625421"/>
        </a:xfrm>
        <a:prstGeom prst="leftCircularArrow">
          <a:avLst>
            <a:gd name="adj1" fmla="val 10980"/>
            <a:gd name="adj2" fmla="val 1142322"/>
            <a:gd name="adj3" fmla="val 6300000"/>
            <a:gd name="adj4" fmla="val 18900000"/>
            <a:gd name="adj5" fmla="val 125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18C1A45-94CE-48DC-A2C4-C039E27822DB}">
      <dsp:nvSpPr>
        <dsp:cNvPr id="0" name=""/>
        <dsp:cNvSpPr/>
      </dsp:nvSpPr>
      <dsp:spPr>
        <a:xfrm>
          <a:off x="2963788" y="2465082"/>
          <a:ext cx="1458674" cy="72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cs typeface="2  Koodak" panose="00000700000000000000" pitchFamily="2" charset="-78"/>
            </a:rPr>
            <a:t>1395</a:t>
          </a:r>
          <a:endParaRPr lang="en-US" sz="1600" kern="1200" dirty="0">
            <a:cs typeface="2  Koodak" panose="00000700000000000000" pitchFamily="2" charset="-78"/>
          </a:endParaRPr>
        </a:p>
      </dsp:txBody>
      <dsp:txXfrm>
        <a:off x="2963788" y="2465082"/>
        <a:ext cx="1458674" cy="729162"/>
      </dsp:txXfrm>
    </dsp:sp>
    <dsp:sp modelId="{8E82325E-3E34-45EE-A005-0E8EC585BC33}">
      <dsp:nvSpPr>
        <dsp:cNvPr id="0" name=""/>
        <dsp:cNvSpPr/>
      </dsp:nvSpPr>
      <dsp:spPr>
        <a:xfrm>
          <a:off x="3296537" y="3197517"/>
          <a:ext cx="2255300" cy="2256204"/>
        </a:xfrm>
        <a:prstGeom prst="blockArc">
          <a:avLst>
            <a:gd name="adj1" fmla="val 13500000"/>
            <a:gd name="adj2" fmla="val 10800000"/>
            <a:gd name="adj3" fmla="val 1274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20BC403-EC74-4278-A24C-41B00219C884}">
      <dsp:nvSpPr>
        <dsp:cNvPr id="0" name=""/>
        <dsp:cNvSpPr/>
      </dsp:nvSpPr>
      <dsp:spPr>
        <a:xfrm>
          <a:off x="3649188" y="4010615"/>
          <a:ext cx="1458674" cy="72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cs typeface="2  Koodak" panose="00000700000000000000" pitchFamily="2" charset="-78"/>
            </a:rPr>
            <a:t>خود ژن درمانی میتواند هموفیلی را درمان کند .</a:t>
          </a:r>
          <a:endParaRPr lang="en-US" sz="1800" kern="1200" dirty="0">
            <a:cs typeface="2  Koodak" panose="00000700000000000000" pitchFamily="2" charset="-78"/>
          </a:endParaRPr>
        </a:p>
      </dsp:txBody>
      <dsp:txXfrm>
        <a:off x="3649188" y="4010615"/>
        <a:ext cx="1458674" cy="7291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B69B9-B343-4DCF-9E6E-6470253699A7}">
      <dsp:nvSpPr>
        <dsp:cNvPr id="0" name=""/>
        <dsp:cNvSpPr/>
      </dsp:nvSpPr>
      <dsp:spPr>
        <a:xfrm>
          <a:off x="1481956" y="278358"/>
          <a:ext cx="3430006" cy="119119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F0998-B918-4EDF-BEFB-C220317F4DC5}">
      <dsp:nvSpPr>
        <dsp:cNvPr id="0" name=""/>
        <dsp:cNvSpPr/>
      </dsp:nvSpPr>
      <dsp:spPr>
        <a:xfrm>
          <a:off x="2869913" y="3195193"/>
          <a:ext cx="664730" cy="425427"/>
        </a:xfrm>
        <a:prstGeom prst="downArrow">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A0CAF624-720D-455E-B03D-F8C68B315184}">
      <dsp:nvSpPr>
        <dsp:cNvPr id="0" name=""/>
        <dsp:cNvSpPr/>
      </dsp:nvSpPr>
      <dsp:spPr>
        <a:xfrm>
          <a:off x="1528530" y="3878710"/>
          <a:ext cx="3190704" cy="37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a-IR" sz="1800" kern="1200" dirty="0" smtClean="0">
              <a:cs typeface="2  Koodak" panose="00000700000000000000" pitchFamily="2" charset="-78"/>
            </a:rPr>
            <a:t>استفاده از پلیمر های سنتزی را میتوان رویکردی جدید و روبه رشد در بهبود هموستاز خون دانست </a:t>
          </a:r>
          <a:endParaRPr lang="en-US" sz="1800" kern="1200" dirty="0">
            <a:cs typeface="2  Koodak" panose="00000700000000000000" pitchFamily="2" charset="-78"/>
          </a:endParaRPr>
        </a:p>
      </dsp:txBody>
      <dsp:txXfrm>
        <a:off x="1528530" y="3878710"/>
        <a:ext cx="3190704" cy="375561"/>
      </dsp:txXfrm>
    </dsp:sp>
    <dsp:sp modelId="{FFDF10A4-9AAA-43F5-89F5-C05936449440}">
      <dsp:nvSpPr>
        <dsp:cNvPr id="0" name=""/>
        <dsp:cNvSpPr/>
      </dsp:nvSpPr>
      <dsp:spPr>
        <a:xfrm>
          <a:off x="2728990" y="1561553"/>
          <a:ext cx="1196514" cy="119651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kern="1200" dirty="0" smtClean="0"/>
            <a:t>1396</a:t>
          </a:r>
          <a:endParaRPr lang="en-US" sz="2200" kern="1200" dirty="0"/>
        </a:p>
      </dsp:txBody>
      <dsp:txXfrm>
        <a:off x="2904215" y="1736778"/>
        <a:ext cx="846064" cy="846064"/>
      </dsp:txXfrm>
    </dsp:sp>
    <dsp:sp modelId="{D92B0366-D148-4D9F-8648-7DD287FF37FC}">
      <dsp:nvSpPr>
        <dsp:cNvPr id="0" name=""/>
        <dsp:cNvSpPr/>
      </dsp:nvSpPr>
      <dsp:spPr>
        <a:xfrm>
          <a:off x="1872818" y="663901"/>
          <a:ext cx="1196514" cy="1196514"/>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kern="1200" dirty="0" smtClean="0"/>
            <a:t>همکاران</a:t>
          </a:r>
          <a:endParaRPr lang="en-US" sz="2200" kern="1200" dirty="0"/>
        </a:p>
      </dsp:txBody>
      <dsp:txXfrm>
        <a:off x="2048043" y="839126"/>
        <a:ext cx="846064" cy="846064"/>
      </dsp:txXfrm>
    </dsp:sp>
    <dsp:sp modelId="{0F9C74FA-6842-4EF3-88E3-CFD7C9D6196A}">
      <dsp:nvSpPr>
        <dsp:cNvPr id="0" name=""/>
        <dsp:cNvSpPr/>
      </dsp:nvSpPr>
      <dsp:spPr>
        <a:xfrm>
          <a:off x="3095921" y="374611"/>
          <a:ext cx="1196514" cy="1196514"/>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kern="1200" dirty="0" smtClean="0"/>
            <a:t>ترابی</a:t>
          </a:r>
          <a:endParaRPr lang="en-US" sz="2200" kern="1200" dirty="0"/>
        </a:p>
      </dsp:txBody>
      <dsp:txXfrm>
        <a:off x="3271146" y="549836"/>
        <a:ext cx="846064" cy="846064"/>
      </dsp:txXfrm>
    </dsp:sp>
    <dsp:sp modelId="{4ACB6720-88EC-4C2F-BAC7-AFADDB0386BF}">
      <dsp:nvSpPr>
        <dsp:cNvPr id="0" name=""/>
        <dsp:cNvSpPr/>
      </dsp:nvSpPr>
      <dsp:spPr>
        <a:xfrm>
          <a:off x="1260256" y="92450"/>
          <a:ext cx="3722488" cy="2977990"/>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BC97A-03FA-428E-8210-626113AB3F15}">
      <dsp:nvSpPr>
        <dsp:cNvPr id="0" name=""/>
        <dsp:cNvSpPr/>
      </dsp:nvSpPr>
      <dsp:spPr>
        <a:xfrm>
          <a:off x="0" y="5158913"/>
          <a:ext cx="740404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0FF23A-24FE-43C0-A7C8-B9C0F629A460}">
      <dsp:nvSpPr>
        <dsp:cNvPr id="0" name=""/>
        <dsp:cNvSpPr/>
      </dsp:nvSpPr>
      <dsp:spPr>
        <a:xfrm>
          <a:off x="0" y="3411598"/>
          <a:ext cx="740404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BD740-F383-45BD-A4CD-21A7A809562D}">
      <dsp:nvSpPr>
        <dsp:cNvPr id="0" name=""/>
        <dsp:cNvSpPr/>
      </dsp:nvSpPr>
      <dsp:spPr>
        <a:xfrm>
          <a:off x="0" y="1664283"/>
          <a:ext cx="740404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31410F-33D6-4D20-9841-3271DB5D5B9E}">
      <dsp:nvSpPr>
        <dsp:cNvPr id="0" name=""/>
        <dsp:cNvSpPr/>
      </dsp:nvSpPr>
      <dsp:spPr>
        <a:xfrm>
          <a:off x="1925052" y="173"/>
          <a:ext cx="5478995" cy="1664109"/>
        </a:xfrm>
        <a:prstGeom prst="rect">
          <a:avLst/>
        </a:prstGeom>
        <a:noFill/>
        <a:ln>
          <a:noFill/>
        </a:ln>
        <a:effectLst/>
      </dsp:spPr>
      <dsp:style>
        <a:lnRef idx="0">
          <a:scrgbClr r="0" g="0" b="0"/>
        </a:lnRef>
        <a:fillRef idx="0">
          <a:scrgbClr r="0" g="0" b="0"/>
        </a:fillRef>
        <a:effectRef idx="0">
          <a:scrgbClr r="0" g="0" b="0"/>
        </a:effectRef>
        <a:fontRef idx="minor"/>
      </dsp:style>
    </dsp:sp>
    <dsp:sp modelId="{714E7A87-442B-487F-A35B-E273771A6891}">
      <dsp:nvSpPr>
        <dsp:cNvPr id="0" name=""/>
        <dsp:cNvSpPr/>
      </dsp:nvSpPr>
      <dsp:spPr>
        <a:xfrm>
          <a:off x="5449342" y="14901"/>
          <a:ext cx="1925052" cy="1664109"/>
        </a:xfrm>
        <a:prstGeom prst="round2SameRect">
          <a:avLst>
            <a:gd name="adj1" fmla="val 16670"/>
            <a:gd name="adj2" fmla="val 0"/>
          </a:avLst>
        </a:prstGeom>
        <a:solidFill>
          <a:schemeClr val="accent5">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Tahoma" panose="020B0604030504040204" pitchFamily="34" charset="0"/>
            <a:ea typeface="Tahoma" panose="020B0604030504040204" pitchFamily="34" charset="0"/>
            <a:cs typeface="Tahoma" panose="020B0604030504040204" pitchFamily="34" charset="0"/>
          </a:endParaRPr>
        </a:p>
      </dsp:txBody>
      <dsp:txXfrm>
        <a:off x="5530592" y="96151"/>
        <a:ext cx="1762552" cy="1582859"/>
      </dsp:txXfrm>
    </dsp:sp>
    <dsp:sp modelId="{1071FDFA-69A6-444E-81C1-B43C46B397EC}">
      <dsp:nvSpPr>
        <dsp:cNvPr id="0" name=""/>
        <dsp:cNvSpPr/>
      </dsp:nvSpPr>
      <dsp:spPr>
        <a:xfrm>
          <a:off x="1925052" y="1747488"/>
          <a:ext cx="5478995" cy="1664109"/>
        </a:xfrm>
        <a:prstGeom prst="rect">
          <a:avLst/>
        </a:prstGeom>
        <a:noFill/>
        <a:ln>
          <a:noFill/>
        </a:ln>
        <a:effectLst/>
      </dsp:spPr>
      <dsp:style>
        <a:lnRef idx="0">
          <a:scrgbClr r="0" g="0" b="0"/>
        </a:lnRef>
        <a:fillRef idx="0">
          <a:scrgbClr r="0" g="0" b="0"/>
        </a:fillRef>
        <a:effectRef idx="0">
          <a:scrgbClr r="0" g="0" b="0"/>
        </a:effectRef>
        <a:fontRef idx="minor"/>
      </dsp:style>
    </dsp:sp>
    <dsp:sp modelId="{126B387B-3649-465C-8E3C-136D43CB5F6D}">
      <dsp:nvSpPr>
        <dsp:cNvPr id="0" name=""/>
        <dsp:cNvSpPr/>
      </dsp:nvSpPr>
      <dsp:spPr>
        <a:xfrm>
          <a:off x="5449342" y="1747488"/>
          <a:ext cx="1925052" cy="1664109"/>
        </a:xfrm>
        <a:prstGeom prst="round2SameRect">
          <a:avLst>
            <a:gd name="adj1" fmla="val 16670"/>
            <a:gd name="adj2" fmla="val 0"/>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Tahoma" panose="020B0604030504040204" pitchFamily="34" charset="0"/>
            <a:ea typeface="Tahoma" panose="020B0604030504040204" pitchFamily="34" charset="0"/>
            <a:cs typeface="Tahoma" panose="020B0604030504040204" pitchFamily="34" charset="0"/>
          </a:endParaRPr>
        </a:p>
      </dsp:txBody>
      <dsp:txXfrm>
        <a:off x="5530592" y="1828738"/>
        <a:ext cx="1762552" cy="1582859"/>
      </dsp:txXfrm>
    </dsp:sp>
    <dsp:sp modelId="{6A036518-6928-4F73-BB96-4F5718FF5CB0}">
      <dsp:nvSpPr>
        <dsp:cNvPr id="0" name=""/>
        <dsp:cNvSpPr/>
      </dsp:nvSpPr>
      <dsp:spPr>
        <a:xfrm>
          <a:off x="1925052" y="3494803"/>
          <a:ext cx="5478995" cy="1664109"/>
        </a:xfrm>
        <a:prstGeom prst="rect">
          <a:avLst/>
        </a:prstGeom>
        <a:noFill/>
        <a:ln>
          <a:noFill/>
        </a:ln>
        <a:effectLst/>
      </dsp:spPr>
      <dsp:style>
        <a:lnRef idx="0">
          <a:scrgbClr r="0" g="0" b="0"/>
        </a:lnRef>
        <a:fillRef idx="0">
          <a:scrgbClr r="0" g="0" b="0"/>
        </a:fillRef>
        <a:effectRef idx="0">
          <a:scrgbClr r="0" g="0" b="0"/>
        </a:effectRef>
        <a:fontRef idx="minor"/>
      </dsp:style>
    </dsp:sp>
    <dsp:sp modelId="{948E4E8D-A61C-4413-9722-C5BBCCFEE403}">
      <dsp:nvSpPr>
        <dsp:cNvPr id="0" name=""/>
        <dsp:cNvSpPr/>
      </dsp:nvSpPr>
      <dsp:spPr>
        <a:xfrm>
          <a:off x="5449342" y="3453899"/>
          <a:ext cx="1925052" cy="1664109"/>
        </a:xfrm>
        <a:prstGeom prst="round2SameRect">
          <a:avLst>
            <a:gd name="adj1" fmla="val 16670"/>
            <a:gd name="adj2" fmla="val 0"/>
          </a:avLst>
        </a:prstGeom>
        <a:solidFill>
          <a:schemeClr val="accent4">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Tahoma" panose="020B0604030504040204" pitchFamily="34" charset="0"/>
            <a:ea typeface="Tahoma" panose="020B0604030504040204" pitchFamily="34" charset="0"/>
            <a:cs typeface="Tahoma" panose="020B0604030504040204" pitchFamily="34" charset="0"/>
          </a:endParaRPr>
        </a:p>
      </dsp:txBody>
      <dsp:txXfrm>
        <a:off x="5530592" y="3535149"/>
        <a:ext cx="1762552" cy="15828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BC97A-03FA-428E-8210-626113AB3F15}">
      <dsp:nvSpPr>
        <dsp:cNvPr id="0" name=""/>
        <dsp:cNvSpPr/>
      </dsp:nvSpPr>
      <dsp:spPr>
        <a:xfrm>
          <a:off x="0" y="5158913"/>
          <a:ext cx="740404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0FF23A-24FE-43C0-A7C8-B9C0F629A460}">
      <dsp:nvSpPr>
        <dsp:cNvPr id="0" name=""/>
        <dsp:cNvSpPr/>
      </dsp:nvSpPr>
      <dsp:spPr>
        <a:xfrm>
          <a:off x="0" y="3411598"/>
          <a:ext cx="740404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BD740-F383-45BD-A4CD-21A7A809562D}">
      <dsp:nvSpPr>
        <dsp:cNvPr id="0" name=""/>
        <dsp:cNvSpPr/>
      </dsp:nvSpPr>
      <dsp:spPr>
        <a:xfrm>
          <a:off x="0" y="1664283"/>
          <a:ext cx="740404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31410F-33D6-4D20-9841-3271DB5D5B9E}">
      <dsp:nvSpPr>
        <dsp:cNvPr id="0" name=""/>
        <dsp:cNvSpPr/>
      </dsp:nvSpPr>
      <dsp:spPr>
        <a:xfrm>
          <a:off x="1925052" y="173"/>
          <a:ext cx="5478995" cy="1664109"/>
        </a:xfrm>
        <a:prstGeom prst="rect">
          <a:avLst/>
        </a:prstGeom>
        <a:noFill/>
        <a:ln>
          <a:noFill/>
        </a:ln>
        <a:effectLst/>
      </dsp:spPr>
      <dsp:style>
        <a:lnRef idx="0">
          <a:scrgbClr r="0" g="0" b="0"/>
        </a:lnRef>
        <a:fillRef idx="0">
          <a:scrgbClr r="0" g="0" b="0"/>
        </a:fillRef>
        <a:effectRef idx="0">
          <a:scrgbClr r="0" g="0" b="0"/>
        </a:effectRef>
        <a:fontRef idx="minor"/>
      </dsp:style>
    </dsp:sp>
    <dsp:sp modelId="{714E7A87-442B-487F-A35B-E273771A6891}">
      <dsp:nvSpPr>
        <dsp:cNvPr id="0" name=""/>
        <dsp:cNvSpPr/>
      </dsp:nvSpPr>
      <dsp:spPr>
        <a:xfrm>
          <a:off x="5449342" y="14901"/>
          <a:ext cx="1925052" cy="1664109"/>
        </a:xfrm>
        <a:prstGeom prst="round2SameRect">
          <a:avLst>
            <a:gd name="adj1" fmla="val 16670"/>
            <a:gd name="adj2" fmla="val 0"/>
          </a:avLst>
        </a:prstGeom>
        <a:solidFill>
          <a:schemeClr val="accent5">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Tahoma" panose="020B0604030504040204" pitchFamily="34" charset="0"/>
            <a:ea typeface="Tahoma" panose="020B0604030504040204" pitchFamily="34" charset="0"/>
            <a:cs typeface="Tahoma" panose="020B0604030504040204" pitchFamily="34" charset="0"/>
          </a:endParaRPr>
        </a:p>
      </dsp:txBody>
      <dsp:txXfrm>
        <a:off x="5530592" y="96151"/>
        <a:ext cx="1762552" cy="1582859"/>
      </dsp:txXfrm>
    </dsp:sp>
    <dsp:sp modelId="{1071FDFA-69A6-444E-81C1-B43C46B397EC}">
      <dsp:nvSpPr>
        <dsp:cNvPr id="0" name=""/>
        <dsp:cNvSpPr/>
      </dsp:nvSpPr>
      <dsp:spPr>
        <a:xfrm>
          <a:off x="1925052" y="1747488"/>
          <a:ext cx="5478995" cy="1664109"/>
        </a:xfrm>
        <a:prstGeom prst="rect">
          <a:avLst/>
        </a:prstGeom>
        <a:noFill/>
        <a:ln>
          <a:noFill/>
        </a:ln>
        <a:effectLst/>
      </dsp:spPr>
      <dsp:style>
        <a:lnRef idx="0">
          <a:scrgbClr r="0" g="0" b="0"/>
        </a:lnRef>
        <a:fillRef idx="0">
          <a:scrgbClr r="0" g="0" b="0"/>
        </a:fillRef>
        <a:effectRef idx="0">
          <a:scrgbClr r="0" g="0" b="0"/>
        </a:effectRef>
        <a:fontRef idx="minor"/>
      </dsp:style>
    </dsp:sp>
    <dsp:sp modelId="{126B387B-3649-465C-8E3C-136D43CB5F6D}">
      <dsp:nvSpPr>
        <dsp:cNvPr id="0" name=""/>
        <dsp:cNvSpPr/>
      </dsp:nvSpPr>
      <dsp:spPr>
        <a:xfrm>
          <a:off x="5449342" y="1747488"/>
          <a:ext cx="1925052" cy="1664109"/>
        </a:xfrm>
        <a:prstGeom prst="round2SameRect">
          <a:avLst>
            <a:gd name="adj1" fmla="val 16670"/>
            <a:gd name="adj2" fmla="val 0"/>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Tahoma" panose="020B0604030504040204" pitchFamily="34" charset="0"/>
            <a:ea typeface="Tahoma" panose="020B0604030504040204" pitchFamily="34" charset="0"/>
            <a:cs typeface="Tahoma" panose="020B0604030504040204" pitchFamily="34" charset="0"/>
          </a:endParaRPr>
        </a:p>
      </dsp:txBody>
      <dsp:txXfrm>
        <a:off x="5530592" y="1828738"/>
        <a:ext cx="1762552" cy="1582859"/>
      </dsp:txXfrm>
    </dsp:sp>
    <dsp:sp modelId="{6A036518-6928-4F73-BB96-4F5718FF5CB0}">
      <dsp:nvSpPr>
        <dsp:cNvPr id="0" name=""/>
        <dsp:cNvSpPr/>
      </dsp:nvSpPr>
      <dsp:spPr>
        <a:xfrm>
          <a:off x="1925052" y="3494803"/>
          <a:ext cx="5478995" cy="1664109"/>
        </a:xfrm>
        <a:prstGeom prst="rect">
          <a:avLst/>
        </a:prstGeom>
        <a:noFill/>
        <a:ln>
          <a:noFill/>
        </a:ln>
        <a:effectLst/>
      </dsp:spPr>
      <dsp:style>
        <a:lnRef idx="0">
          <a:scrgbClr r="0" g="0" b="0"/>
        </a:lnRef>
        <a:fillRef idx="0">
          <a:scrgbClr r="0" g="0" b="0"/>
        </a:fillRef>
        <a:effectRef idx="0">
          <a:scrgbClr r="0" g="0" b="0"/>
        </a:effectRef>
        <a:fontRef idx="minor"/>
      </dsp:style>
    </dsp:sp>
    <dsp:sp modelId="{948E4E8D-A61C-4413-9722-C5BBCCFEE403}">
      <dsp:nvSpPr>
        <dsp:cNvPr id="0" name=""/>
        <dsp:cNvSpPr/>
      </dsp:nvSpPr>
      <dsp:spPr>
        <a:xfrm>
          <a:off x="5449342" y="3453899"/>
          <a:ext cx="1925052" cy="1664109"/>
        </a:xfrm>
        <a:prstGeom prst="round2SameRect">
          <a:avLst>
            <a:gd name="adj1" fmla="val 16670"/>
            <a:gd name="adj2" fmla="val 0"/>
          </a:avLst>
        </a:prstGeom>
        <a:solidFill>
          <a:schemeClr val="accent4">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Tahoma" panose="020B0604030504040204" pitchFamily="34" charset="0"/>
            <a:ea typeface="Tahoma" panose="020B0604030504040204" pitchFamily="34" charset="0"/>
            <a:cs typeface="Tahoma" panose="020B0604030504040204" pitchFamily="34" charset="0"/>
          </a:endParaRPr>
        </a:p>
      </dsp:txBody>
      <dsp:txXfrm>
        <a:off x="5530592" y="3535149"/>
        <a:ext cx="1762552" cy="15828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BC97A-03FA-428E-8210-626113AB3F15}">
      <dsp:nvSpPr>
        <dsp:cNvPr id="0" name=""/>
        <dsp:cNvSpPr/>
      </dsp:nvSpPr>
      <dsp:spPr>
        <a:xfrm>
          <a:off x="0" y="5158913"/>
          <a:ext cx="740404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0FF23A-24FE-43C0-A7C8-B9C0F629A460}">
      <dsp:nvSpPr>
        <dsp:cNvPr id="0" name=""/>
        <dsp:cNvSpPr/>
      </dsp:nvSpPr>
      <dsp:spPr>
        <a:xfrm>
          <a:off x="0" y="3411598"/>
          <a:ext cx="740404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BD740-F383-45BD-A4CD-21A7A809562D}">
      <dsp:nvSpPr>
        <dsp:cNvPr id="0" name=""/>
        <dsp:cNvSpPr/>
      </dsp:nvSpPr>
      <dsp:spPr>
        <a:xfrm>
          <a:off x="0" y="1664283"/>
          <a:ext cx="740404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31410F-33D6-4D20-9841-3271DB5D5B9E}">
      <dsp:nvSpPr>
        <dsp:cNvPr id="0" name=""/>
        <dsp:cNvSpPr/>
      </dsp:nvSpPr>
      <dsp:spPr>
        <a:xfrm>
          <a:off x="1925052" y="173"/>
          <a:ext cx="5478995" cy="1664109"/>
        </a:xfrm>
        <a:prstGeom prst="rect">
          <a:avLst/>
        </a:prstGeom>
        <a:noFill/>
        <a:ln>
          <a:noFill/>
        </a:ln>
        <a:effectLst/>
      </dsp:spPr>
      <dsp:style>
        <a:lnRef idx="0">
          <a:scrgbClr r="0" g="0" b="0"/>
        </a:lnRef>
        <a:fillRef idx="0">
          <a:scrgbClr r="0" g="0" b="0"/>
        </a:fillRef>
        <a:effectRef idx="0">
          <a:scrgbClr r="0" g="0" b="0"/>
        </a:effectRef>
        <a:fontRef idx="minor"/>
      </dsp:style>
    </dsp:sp>
    <dsp:sp modelId="{714E7A87-442B-487F-A35B-E273771A6891}">
      <dsp:nvSpPr>
        <dsp:cNvPr id="0" name=""/>
        <dsp:cNvSpPr/>
      </dsp:nvSpPr>
      <dsp:spPr>
        <a:xfrm>
          <a:off x="5449342" y="14901"/>
          <a:ext cx="1925052" cy="1664109"/>
        </a:xfrm>
        <a:prstGeom prst="round2SameRect">
          <a:avLst>
            <a:gd name="adj1" fmla="val 16670"/>
            <a:gd name="adj2" fmla="val 0"/>
          </a:avLst>
        </a:prstGeom>
        <a:solidFill>
          <a:schemeClr val="accent5">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Tahoma" panose="020B0604030504040204" pitchFamily="34" charset="0"/>
            <a:ea typeface="Tahoma" panose="020B0604030504040204" pitchFamily="34" charset="0"/>
            <a:cs typeface="Tahoma" panose="020B0604030504040204" pitchFamily="34" charset="0"/>
          </a:endParaRPr>
        </a:p>
      </dsp:txBody>
      <dsp:txXfrm>
        <a:off x="5530592" y="96151"/>
        <a:ext cx="1762552" cy="1582859"/>
      </dsp:txXfrm>
    </dsp:sp>
    <dsp:sp modelId="{1071FDFA-69A6-444E-81C1-B43C46B397EC}">
      <dsp:nvSpPr>
        <dsp:cNvPr id="0" name=""/>
        <dsp:cNvSpPr/>
      </dsp:nvSpPr>
      <dsp:spPr>
        <a:xfrm>
          <a:off x="1925052" y="1747488"/>
          <a:ext cx="5478995" cy="1664109"/>
        </a:xfrm>
        <a:prstGeom prst="rect">
          <a:avLst/>
        </a:prstGeom>
        <a:noFill/>
        <a:ln>
          <a:noFill/>
        </a:ln>
        <a:effectLst/>
      </dsp:spPr>
      <dsp:style>
        <a:lnRef idx="0">
          <a:scrgbClr r="0" g="0" b="0"/>
        </a:lnRef>
        <a:fillRef idx="0">
          <a:scrgbClr r="0" g="0" b="0"/>
        </a:fillRef>
        <a:effectRef idx="0">
          <a:scrgbClr r="0" g="0" b="0"/>
        </a:effectRef>
        <a:fontRef idx="minor"/>
      </dsp:style>
    </dsp:sp>
    <dsp:sp modelId="{126B387B-3649-465C-8E3C-136D43CB5F6D}">
      <dsp:nvSpPr>
        <dsp:cNvPr id="0" name=""/>
        <dsp:cNvSpPr/>
      </dsp:nvSpPr>
      <dsp:spPr>
        <a:xfrm>
          <a:off x="5449342" y="1747488"/>
          <a:ext cx="1925052" cy="1664109"/>
        </a:xfrm>
        <a:prstGeom prst="round2SameRect">
          <a:avLst>
            <a:gd name="adj1" fmla="val 16670"/>
            <a:gd name="adj2" fmla="val 0"/>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Tahoma" panose="020B0604030504040204" pitchFamily="34" charset="0"/>
            <a:ea typeface="Tahoma" panose="020B0604030504040204" pitchFamily="34" charset="0"/>
            <a:cs typeface="Tahoma" panose="020B0604030504040204" pitchFamily="34" charset="0"/>
          </a:endParaRPr>
        </a:p>
      </dsp:txBody>
      <dsp:txXfrm>
        <a:off x="5530592" y="1828738"/>
        <a:ext cx="1762552" cy="1582859"/>
      </dsp:txXfrm>
    </dsp:sp>
    <dsp:sp modelId="{6A036518-6928-4F73-BB96-4F5718FF5CB0}">
      <dsp:nvSpPr>
        <dsp:cNvPr id="0" name=""/>
        <dsp:cNvSpPr/>
      </dsp:nvSpPr>
      <dsp:spPr>
        <a:xfrm>
          <a:off x="1925052" y="3494803"/>
          <a:ext cx="5478995" cy="1664109"/>
        </a:xfrm>
        <a:prstGeom prst="rect">
          <a:avLst/>
        </a:prstGeom>
        <a:noFill/>
        <a:ln>
          <a:noFill/>
        </a:ln>
        <a:effectLst/>
      </dsp:spPr>
      <dsp:style>
        <a:lnRef idx="0">
          <a:scrgbClr r="0" g="0" b="0"/>
        </a:lnRef>
        <a:fillRef idx="0">
          <a:scrgbClr r="0" g="0" b="0"/>
        </a:fillRef>
        <a:effectRef idx="0">
          <a:scrgbClr r="0" g="0" b="0"/>
        </a:effectRef>
        <a:fontRef idx="minor"/>
      </dsp:style>
    </dsp:sp>
    <dsp:sp modelId="{948E4E8D-A61C-4413-9722-C5BBCCFEE403}">
      <dsp:nvSpPr>
        <dsp:cNvPr id="0" name=""/>
        <dsp:cNvSpPr/>
      </dsp:nvSpPr>
      <dsp:spPr>
        <a:xfrm>
          <a:off x="5449342" y="3453899"/>
          <a:ext cx="1925052" cy="1664109"/>
        </a:xfrm>
        <a:prstGeom prst="round2SameRect">
          <a:avLst>
            <a:gd name="adj1" fmla="val 16670"/>
            <a:gd name="adj2" fmla="val 0"/>
          </a:avLst>
        </a:prstGeom>
        <a:solidFill>
          <a:schemeClr val="accent4">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Tahoma" panose="020B0604030504040204" pitchFamily="34" charset="0"/>
            <a:ea typeface="Tahoma" panose="020B0604030504040204" pitchFamily="34" charset="0"/>
            <a:cs typeface="Tahoma" panose="020B0604030504040204" pitchFamily="34" charset="0"/>
          </a:endParaRPr>
        </a:p>
      </dsp:txBody>
      <dsp:txXfrm>
        <a:off x="5530592" y="3535149"/>
        <a:ext cx="1762552" cy="158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BEC05-57AD-43C9-BB65-3C9C86D6455B}">
      <dsp:nvSpPr>
        <dsp:cNvPr id="0" name=""/>
        <dsp:cNvSpPr/>
      </dsp:nvSpPr>
      <dsp:spPr>
        <a:xfrm>
          <a:off x="201567" y="0"/>
          <a:ext cx="6510593" cy="1389445"/>
        </a:xfrm>
        <a:prstGeom prst="roundRect">
          <a:avLst>
            <a:gd name="adj" fmla="val 10000"/>
          </a:avLst>
        </a:prstGeom>
        <a:solidFill>
          <a:srgbClr val="FFD3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fa-IR" sz="1700" kern="1200" dirty="0" smtClean="0">
              <a:solidFill>
                <a:schemeClr val="tx1"/>
              </a:solidFill>
              <a:cs typeface="2  Koodak" panose="00000700000000000000" pitchFamily="2" charset="-78"/>
            </a:rPr>
            <a:t>بیماران هموفیل به دلیل کمبود فاکتور ها ، خون زیادی از دست می دهند .از دست رفتن سريع يك ليتر خون يا بيشتر مي تواند به شوك و مرگ بي انجامد. از دست رفتن نيم ليتر خون در يك كودك يك خطر بزرگ است. </a:t>
          </a:r>
          <a:endParaRPr lang="en-US" sz="1700" kern="1200" dirty="0">
            <a:solidFill>
              <a:schemeClr val="tx1"/>
            </a:solidFill>
            <a:cs typeface="2  Koodak" panose="00000700000000000000" pitchFamily="2" charset="-78"/>
          </a:endParaRPr>
        </a:p>
      </dsp:txBody>
      <dsp:txXfrm>
        <a:off x="242262" y="40695"/>
        <a:ext cx="5011274" cy="1308055"/>
      </dsp:txXfrm>
    </dsp:sp>
    <dsp:sp modelId="{AE5C0D12-8806-4169-9F17-37A51905841F}">
      <dsp:nvSpPr>
        <dsp:cNvPr id="0" name=""/>
        <dsp:cNvSpPr/>
      </dsp:nvSpPr>
      <dsp:spPr>
        <a:xfrm>
          <a:off x="574464" y="1621020"/>
          <a:ext cx="6510593" cy="1389445"/>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fa-IR" sz="1800" kern="1200" dirty="0" smtClean="0">
              <a:solidFill>
                <a:schemeClr val="tx1"/>
              </a:solidFill>
              <a:cs typeface="2  Koodak" panose="00000700000000000000" pitchFamily="2" charset="-78"/>
            </a:rPr>
            <a:t>به علت هزينه هـاي بـالا و کمبـود مراقبت هاي تخصصي دسترسي به درمان جايگزين در يک مقياس وسـيع فقـط بـه کشـورهاي توسـعه يافتـه محـدود می گردد. </a:t>
          </a:r>
          <a:endParaRPr lang="en-US" sz="1800" kern="1200" dirty="0">
            <a:solidFill>
              <a:schemeClr val="tx1"/>
            </a:solidFill>
            <a:cs typeface="2  Koodak" panose="00000700000000000000" pitchFamily="2" charset="-78"/>
          </a:endParaRPr>
        </a:p>
      </dsp:txBody>
      <dsp:txXfrm>
        <a:off x="615159" y="1661715"/>
        <a:ext cx="4951599" cy="1308055"/>
      </dsp:txXfrm>
    </dsp:sp>
    <dsp:sp modelId="{288747E8-EBDD-4FBA-AC85-A031CF898476}">
      <dsp:nvSpPr>
        <dsp:cNvPr id="0" name=""/>
        <dsp:cNvSpPr/>
      </dsp:nvSpPr>
      <dsp:spPr>
        <a:xfrm>
          <a:off x="1148928" y="3242040"/>
          <a:ext cx="6510593" cy="1389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a:lnSpc>
              <a:spcPct val="90000"/>
            </a:lnSpc>
            <a:spcBef>
              <a:spcPct val="0"/>
            </a:spcBef>
            <a:spcAft>
              <a:spcPct val="35000"/>
            </a:spcAft>
          </a:pPr>
          <a:r>
            <a:rPr lang="fa-IR" sz="1900" kern="1200" dirty="0" smtClean="0">
              <a:solidFill>
                <a:schemeClr val="tx1"/>
              </a:solidFill>
              <a:cs typeface="2  Koodak" panose="00000700000000000000" pitchFamily="2" charset="-78"/>
            </a:rPr>
            <a:t>پراکندگی جغرافیایی هموفیلی در دنیا نیز به شکل یکسان ، 1 در 10000 نفر گزارش شده و با افزایش جمعیت آنان روبه هستیم . </a:t>
          </a:r>
          <a:endParaRPr lang="en-US" sz="1900" kern="1200" dirty="0">
            <a:solidFill>
              <a:schemeClr val="tx1"/>
            </a:solidFill>
            <a:cs typeface="2  Koodak" panose="00000700000000000000" pitchFamily="2" charset="-78"/>
          </a:endParaRPr>
        </a:p>
      </dsp:txBody>
      <dsp:txXfrm>
        <a:off x="1189623" y="3282735"/>
        <a:ext cx="4951599" cy="1308055"/>
      </dsp:txXfrm>
    </dsp:sp>
    <dsp:sp modelId="{B073448A-2430-485E-8D1C-C3731360BB9E}">
      <dsp:nvSpPr>
        <dsp:cNvPr id="0" name=""/>
        <dsp:cNvSpPr/>
      </dsp:nvSpPr>
      <dsp:spPr>
        <a:xfrm>
          <a:off x="5607453" y="1053663"/>
          <a:ext cx="903139" cy="90313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810659" y="1053663"/>
        <a:ext cx="496727" cy="679612"/>
      </dsp:txXfrm>
    </dsp:sp>
    <dsp:sp modelId="{1847F825-D2E6-44F0-BEB9-9FE7BE3FEABE}">
      <dsp:nvSpPr>
        <dsp:cNvPr id="0" name=""/>
        <dsp:cNvSpPr/>
      </dsp:nvSpPr>
      <dsp:spPr>
        <a:xfrm>
          <a:off x="6181918" y="2665420"/>
          <a:ext cx="903139" cy="90313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85124" y="2665420"/>
        <a:ext cx="496727" cy="679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7A140-C3A5-43E4-BD28-3C31B61E6EA3}">
      <dsp:nvSpPr>
        <dsp:cNvPr id="0" name=""/>
        <dsp:cNvSpPr/>
      </dsp:nvSpPr>
      <dsp:spPr>
        <a:xfrm>
          <a:off x="0" y="222691"/>
          <a:ext cx="7210716" cy="1260000"/>
        </a:xfrm>
        <a:prstGeom prst="rect">
          <a:avLst/>
        </a:prstGeom>
        <a:solidFill>
          <a:schemeClr val="lt1">
            <a:alpha val="90000"/>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8B898EB-38C9-408E-9FE2-CB5C874FA50A}">
      <dsp:nvSpPr>
        <dsp:cNvPr id="0" name=""/>
        <dsp:cNvSpPr/>
      </dsp:nvSpPr>
      <dsp:spPr>
        <a:xfrm rot="10800000" flipV="1">
          <a:off x="4648683" y="0"/>
          <a:ext cx="2552672" cy="933082"/>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lvl="0" algn="ctr" defTabSz="1244600">
            <a:lnSpc>
              <a:spcPct val="90000"/>
            </a:lnSpc>
            <a:spcBef>
              <a:spcPct val="0"/>
            </a:spcBef>
            <a:spcAft>
              <a:spcPct val="35000"/>
            </a:spcAft>
          </a:pPr>
          <a:r>
            <a:rPr lang="fa-IR" sz="2800" kern="1200" dirty="0" smtClean="0">
              <a:latin typeface="W_koodak" panose="00000400000000000000" pitchFamily="2" charset="0"/>
              <a:ea typeface="Tahoma" panose="020B0604030504040204" pitchFamily="34" charset="0"/>
              <a:cs typeface="B Koodak" panose="00000700000000000000" pitchFamily="2" charset="-78"/>
            </a:rPr>
            <a:t>هدف </a:t>
          </a:r>
          <a:r>
            <a:rPr lang="fa-IR" sz="2400" kern="1200" dirty="0" smtClean="0">
              <a:latin typeface="W_koodak" panose="00000400000000000000" pitchFamily="2" charset="0"/>
              <a:ea typeface="Tahoma" panose="020B0604030504040204" pitchFamily="34" charset="0"/>
              <a:cs typeface="B Koodak" panose="00000700000000000000" pitchFamily="2" charset="-78"/>
            </a:rPr>
            <a:t>کلی</a:t>
          </a:r>
          <a:endParaRPr lang="en-US" sz="2800" kern="1200" dirty="0">
            <a:latin typeface="W_koodak" panose="00000400000000000000" pitchFamily="2" charset="0"/>
            <a:ea typeface="Tahoma" panose="020B0604030504040204" pitchFamily="34" charset="0"/>
            <a:cs typeface="B Koodak" panose="00000700000000000000" pitchFamily="2" charset="-78"/>
          </a:endParaRPr>
        </a:p>
      </dsp:txBody>
      <dsp:txXfrm rot="-10800000">
        <a:off x="4694232" y="45549"/>
        <a:ext cx="2461574" cy="841984"/>
      </dsp:txXfrm>
    </dsp:sp>
    <dsp:sp modelId="{87E2FD7C-0729-47B8-B1FB-A44E439BE764}">
      <dsp:nvSpPr>
        <dsp:cNvPr id="0" name=""/>
        <dsp:cNvSpPr/>
      </dsp:nvSpPr>
      <dsp:spPr>
        <a:xfrm>
          <a:off x="0" y="1823421"/>
          <a:ext cx="7210716" cy="3057175"/>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9F236B2A-6433-401D-953E-FC86D923A3BE}">
      <dsp:nvSpPr>
        <dsp:cNvPr id="0" name=""/>
        <dsp:cNvSpPr/>
      </dsp:nvSpPr>
      <dsp:spPr>
        <a:xfrm>
          <a:off x="4601208" y="1487542"/>
          <a:ext cx="2609507" cy="843903"/>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lvl="0" algn="ctr" defTabSz="1066800">
            <a:lnSpc>
              <a:spcPct val="90000"/>
            </a:lnSpc>
            <a:spcBef>
              <a:spcPct val="0"/>
            </a:spcBef>
            <a:spcAft>
              <a:spcPct val="35000"/>
            </a:spcAft>
          </a:pPr>
          <a:r>
            <a:rPr lang="fa-IR" sz="2400" kern="1200" dirty="0" smtClean="0">
              <a:latin typeface="Tahoma" panose="020B0604030504040204" pitchFamily="34" charset="0"/>
              <a:ea typeface="Tahoma" panose="020B0604030504040204" pitchFamily="34" charset="0"/>
              <a:cs typeface="B Koodak" panose="00000700000000000000" pitchFamily="2" charset="-78"/>
            </a:rPr>
            <a:t>اهداف ویژه ( جزئی ، اختصاصی )</a:t>
          </a:r>
          <a:endParaRPr lang="en-US" sz="2400" kern="1200" dirty="0">
            <a:latin typeface="Tahoma" panose="020B0604030504040204" pitchFamily="34" charset="0"/>
            <a:ea typeface="Tahoma" panose="020B0604030504040204" pitchFamily="34" charset="0"/>
            <a:cs typeface="B Koodak" panose="00000700000000000000" pitchFamily="2" charset="-78"/>
          </a:endParaRPr>
        </a:p>
      </dsp:txBody>
      <dsp:txXfrm>
        <a:off x="4642404" y="1528738"/>
        <a:ext cx="2527115" cy="761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51307-5BD1-403B-A1BF-1058796C5E99}">
      <dsp:nvSpPr>
        <dsp:cNvPr id="0" name=""/>
        <dsp:cNvSpPr/>
      </dsp:nvSpPr>
      <dsp:spPr>
        <a:xfrm>
          <a:off x="0" y="237151"/>
          <a:ext cx="6950672" cy="4588289"/>
        </a:xfrm>
        <a:prstGeom prst="rect">
          <a:avLst/>
        </a:prstGeom>
        <a:solidFill>
          <a:schemeClr val="lt1">
            <a:alpha val="90000"/>
            <a:hueOff val="0"/>
            <a:satOff val="0"/>
            <a:lumOff val="0"/>
            <a:alphaOff val="0"/>
          </a:schemeClr>
        </a:solidFill>
        <a:ln w="12700" cap="flat" cmpd="sng" algn="ctr">
          <a:solidFill>
            <a:srgbClr val="FFD347"/>
          </a:solidFill>
          <a:prstDash val="solid"/>
          <a:miter lim="800000"/>
        </a:ln>
        <a:effectLst/>
      </dsp:spPr>
      <dsp:style>
        <a:lnRef idx="2">
          <a:scrgbClr r="0" g="0" b="0"/>
        </a:lnRef>
        <a:fillRef idx="1">
          <a:scrgbClr r="0" g="0" b="0"/>
        </a:fillRef>
        <a:effectRef idx="0">
          <a:scrgbClr r="0" g="0" b="0"/>
        </a:effectRef>
        <a:fontRef idx="minor"/>
      </dsp:style>
    </dsp:sp>
    <dsp:sp modelId="{12FEB779-618B-4854-88E9-390575D436B8}">
      <dsp:nvSpPr>
        <dsp:cNvPr id="0" name=""/>
        <dsp:cNvSpPr/>
      </dsp:nvSpPr>
      <dsp:spPr>
        <a:xfrm>
          <a:off x="4452593" y="0"/>
          <a:ext cx="2498078" cy="947296"/>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903" tIns="0" rIns="183903" bIns="0" numCol="1" spcCol="1270" anchor="ctr" anchorCtr="0">
          <a:noAutofit/>
        </a:bodyPr>
        <a:lstStyle/>
        <a:p>
          <a:pPr lvl="0" algn="ctr" defTabSz="1066800">
            <a:lnSpc>
              <a:spcPct val="90000"/>
            </a:lnSpc>
            <a:spcBef>
              <a:spcPct val="0"/>
            </a:spcBef>
            <a:spcAft>
              <a:spcPct val="35000"/>
            </a:spcAft>
          </a:pPr>
          <a:r>
            <a:rPr lang="fa-IR" sz="2400" kern="1200" dirty="0" smtClean="0">
              <a:latin typeface="Tahoma" panose="020B0604030504040204" pitchFamily="34" charset="0"/>
              <a:ea typeface="Tahoma" panose="020B0604030504040204" pitchFamily="34" charset="0"/>
              <a:cs typeface="B Koodak" panose="00000700000000000000" pitchFamily="2" charset="-78"/>
            </a:rPr>
            <a:t>اهداف کاربردی</a:t>
          </a:r>
          <a:endParaRPr lang="en-US" sz="2400" kern="1200" dirty="0">
            <a:latin typeface="Tahoma" panose="020B0604030504040204" pitchFamily="34" charset="0"/>
            <a:ea typeface="Tahoma" panose="020B0604030504040204" pitchFamily="34" charset="0"/>
            <a:cs typeface="B Koodak" panose="00000700000000000000" pitchFamily="2" charset="-78"/>
          </a:endParaRPr>
        </a:p>
      </dsp:txBody>
      <dsp:txXfrm>
        <a:off x="4498836" y="46243"/>
        <a:ext cx="2405592" cy="8548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1053E-BC43-4836-A5E2-2516B7539E19}">
      <dsp:nvSpPr>
        <dsp:cNvPr id="0" name=""/>
        <dsp:cNvSpPr/>
      </dsp:nvSpPr>
      <dsp:spPr>
        <a:xfrm>
          <a:off x="0" y="0"/>
          <a:ext cx="8378825" cy="2551658"/>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a:lnSpc>
              <a:spcPct val="90000"/>
            </a:lnSpc>
            <a:spcBef>
              <a:spcPct val="0"/>
            </a:spcBef>
            <a:spcAft>
              <a:spcPct val="35000"/>
            </a:spcAft>
          </a:pPr>
          <a:r>
            <a:rPr lang="fa-IR" sz="2400" b="1" i="1" u="sng" kern="1200" dirty="0" smtClean="0">
              <a:solidFill>
                <a:schemeClr val="tx1"/>
              </a:solidFill>
              <a:effectLst>
                <a:outerShdw blurRad="38100" dist="38100" dir="2700000" algn="tl">
                  <a:srgbClr val="000000">
                    <a:alpha val="43137"/>
                  </a:srgbClr>
                </a:outerShdw>
              </a:effectLst>
              <a:cs typeface="2  Koodak" panose="00000700000000000000" pitchFamily="2" charset="-78"/>
            </a:rPr>
            <a:t>استافیلوکوکوس اورئوس</a:t>
          </a:r>
          <a:endParaRPr lang="en-US" sz="2400" b="1" i="1" u="sng" kern="1200" dirty="0">
            <a:solidFill>
              <a:schemeClr val="tx1"/>
            </a:solidFill>
            <a:effectLst>
              <a:outerShdw blurRad="38100" dist="38100" dir="2700000" algn="tl">
                <a:srgbClr val="000000">
                  <a:alpha val="43137"/>
                </a:srgbClr>
              </a:outerShdw>
            </a:effectLst>
            <a:cs typeface="2  Koodak" panose="00000700000000000000" pitchFamily="2" charset="-78"/>
          </a:endParaRPr>
        </a:p>
        <a:p>
          <a:pPr marL="171450" lvl="1" indent="-171450" algn="r" defTabSz="800100">
            <a:lnSpc>
              <a:spcPct val="90000"/>
            </a:lnSpc>
            <a:spcBef>
              <a:spcPct val="0"/>
            </a:spcBef>
            <a:spcAft>
              <a:spcPct val="15000"/>
            </a:spcAft>
            <a:buChar char="••"/>
          </a:pPr>
          <a:r>
            <a:rPr lang="fa-IR" sz="1800" kern="1200" dirty="0" smtClean="0">
              <a:solidFill>
                <a:schemeClr val="tx1"/>
              </a:solidFill>
              <a:cs typeface="2  Koodak" panose="00000700000000000000" pitchFamily="2" charset="-78"/>
            </a:rPr>
            <a:t>استافیلوکوک ها دسته ای از باکتری ها هستند . شایع ترین گونه استافیلوکوکوس که اغلب عامل بیماری های استافیلوکوکوسی می باشد استافیلوکوکوس طلائی است. استاف به معنی خوشه انگور و کوکوس به معنای کروی و اورئوس به معنای طلائی می باشد. پزشکان اغلب باکتری های استاف را به دو نوع کواگولاز مثبت و کواگولاز منفی تقسیم می کنند.  </a:t>
          </a:r>
          <a:endParaRPr lang="en-US" sz="1800" kern="1200" dirty="0">
            <a:solidFill>
              <a:schemeClr val="tx1"/>
            </a:solidFill>
            <a:cs typeface="2  Koodak" panose="00000700000000000000" pitchFamily="2" charset="-78"/>
          </a:endParaRPr>
        </a:p>
      </dsp:txBody>
      <dsp:txXfrm>
        <a:off x="1930930" y="0"/>
        <a:ext cx="6447894" cy="2551658"/>
      </dsp:txXfrm>
    </dsp:sp>
    <dsp:sp modelId="{79F25327-B8EE-404A-A66C-1A8EDA7FAB55}">
      <dsp:nvSpPr>
        <dsp:cNvPr id="0" name=""/>
        <dsp:cNvSpPr/>
      </dsp:nvSpPr>
      <dsp:spPr>
        <a:xfrm>
          <a:off x="255165" y="255165"/>
          <a:ext cx="1675765" cy="2041326"/>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A1B14B3-C315-4EE7-8780-A4C646A0F3B4}">
      <dsp:nvSpPr>
        <dsp:cNvPr id="0" name=""/>
        <dsp:cNvSpPr/>
      </dsp:nvSpPr>
      <dsp:spPr>
        <a:xfrm>
          <a:off x="0" y="2808132"/>
          <a:ext cx="8378825" cy="2551658"/>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a:lnSpc>
              <a:spcPct val="90000"/>
            </a:lnSpc>
            <a:spcBef>
              <a:spcPct val="0"/>
            </a:spcBef>
            <a:spcAft>
              <a:spcPct val="35000"/>
            </a:spcAft>
          </a:pPr>
          <a:r>
            <a:rPr lang="fa-IR" sz="2400" b="1" i="1" u="sng" kern="1200" dirty="0" smtClean="0">
              <a:solidFill>
                <a:schemeClr val="tx1"/>
              </a:solidFill>
              <a:effectLst>
                <a:outerShdw blurRad="38100" dist="38100" dir="2700000" algn="tl">
                  <a:srgbClr val="000000">
                    <a:alpha val="43137"/>
                  </a:srgbClr>
                </a:outerShdw>
              </a:effectLst>
              <a:cs typeface="2  Koodak" panose="00000700000000000000" pitchFamily="2" charset="-78"/>
            </a:rPr>
            <a:t>آنزیم کواگولاز</a:t>
          </a:r>
        </a:p>
        <a:p>
          <a:pPr lvl="0" algn="r" defTabSz="1066800">
            <a:lnSpc>
              <a:spcPct val="90000"/>
            </a:lnSpc>
            <a:spcBef>
              <a:spcPct val="0"/>
            </a:spcBef>
            <a:spcAft>
              <a:spcPct val="35000"/>
            </a:spcAft>
          </a:pPr>
          <a:r>
            <a:rPr lang="fa-IR" sz="1600" kern="1200" dirty="0" smtClean="0">
              <a:cs typeface="2  Koodak" panose="00000700000000000000" pitchFamily="2" charset="-78"/>
            </a:rPr>
            <a:t> </a:t>
          </a:r>
          <a:r>
            <a:rPr lang="fa-IR" sz="1800" kern="1200" dirty="0" smtClean="0">
              <a:solidFill>
                <a:schemeClr val="tx1"/>
              </a:solidFill>
              <a:cs typeface="2  Koodak" panose="00000700000000000000" pitchFamily="2" charset="-78"/>
            </a:rPr>
            <a:t>کوآگوالاز های  مثبت ( آنزیم های پروتئینه ) این قابلیت را دارند که پلاسمای خون را به لخته تبدیل کنند . </a:t>
          </a:r>
        </a:p>
        <a:p>
          <a:pPr lvl="0" algn="r" defTabSz="1066800">
            <a:lnSpc>
              <a:spcPct val="90000"/>
            </a:lnSpc>
            <a:spcBef>
              <a:spcPct val="0"/>
            </a:spcBef>
            <a:spcAft>
              <a:spcPct val="35000"/>
            </a:spcAft>
          </a:pPr>
          <a:endParaRPr lang="fa-IR" sz="1600" kern="1200" dirty="0" smtClean="0"/>
        </a:p>
        <a:p>
          <a:pPr lvl="0" algn="r" defTabSz="1066800">
            <a:lnSpc>
              <a:spcPct val="90000"/>
            </a:lnSpc>
            <a:spcBef>
              <a:spcPct val="0"/>
            </a:spcBef>
            <a:spcAft>
              <a:spcPct val="35000"/>
            </a:spcAft>
          </a:pPr>
          <a:endParaRPr lang="en-US" sz="16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1930930" y="2808132"/>
        <a:ext cx="6447894" cy="2551658"/>
      </dsp:txXfrm>
    </dsp:sp>
    <dsp:sp modelId="{89651139-029B-4D45-9C9B-AF020CFCE49D}">
      <dsp:nvSpPr>
        <dsp:cNvPr id="0" name=""/>
        <dsp:cNvSpPr/>
      </dsp:nvSpPr>
      <dsp:spPr>
        <a:xfrm>
          <a:off x="255165" y="3061989"/>
          <a:ext cx="1675765" cy="2041326"/>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1053E-BC43-4836-A5E2-2516B7539E19}">
      <dsp:nvSpPr>
        <dsp:cNvPr id="0" name=""/>
        <dsp:cNvSpPr/>
      </dsp:nvSpPr>
      <dsp:spPr>
        <a:xfrm>
          <a:off x="0" y="0"/>
          <a:ext cx="8378825" cy="2531413"/>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fa-IR" sz="2400" b="1" i="1" u="sng" kern="1200" dirty="0" smtClean="0">
              <a:solidFill>
                <a:schemeClr val="tx1"/>
              </a:solidFill>
              <a:effectLst>
                <a:outerShdw blurRad="38100" dist="38100" dir="2700000" algn="tl">
                  <a:srgbClr val="000000">
                    <a:alpha val="43137"/>
                  </a:srgbClr>
                </a:outerShdw>
              </a:effectLst>
              <a:cs typeface="2  Koodak" panose="00000700000000000000" pitchFamily="2" charset="-78"/>
            </a:rPr>
            <a:t>هموفیلی</a:t>
          </a:r>
          <a:r>
            <a:rPr lang="fa-IR" sz="1800" kern="1200" dirty="0" smtClean="0"/>
            <a:t> </a:t>
          </a:r>
        </a:p>
        <a:p>
          <a:pPr lvl="0" algn="r" defTabSz="1066800">
            <a:lnSpc>
              <a:spcPct val="90000"/>
            </a:lnSpc>
            <a:spcBef>
              <a:spcPct val="0"/>
            </a:spcBef>
            <a:spcAft>
              <a:spcPct val="35000"/>
            </a:spcAft>
          </a:pPr>
          <a:r>
            <a:rPr lang="fa-IR" sz="1800" kern="1200" dirty="0" smtClean="0">
              <a:solidFill>
                <a:schemeClr val="tx1"/>
              </a:solidFill>
              <a:cs typeface="2  Koodak" panose="00000700000000000000" pitchFamily="2" charset="-78"/>
            </a:rPr>
            <a:t>هموفيلی نوعی بيماری خونی است.. خون افراد هموفيل به اندازه كافی فاكتور انعقادی . ندارد فاكتور انعقادی نوعی پروتئين موجود در خون است كه خونريزی را كنترل می كند. شدت و سرعت خون ريزی در افراد هموفيل در مقايسه با افراد طبيعی بيشتر نيست؛ بلكه، مدت زمان آن طولانی تر است.</a:t>
          </a:r>
          <a:endParaRPr lang="en-US" sz="1800" kern="1200" dirty="0">
            <a:solidFill>
              <a:schemeClr val="tx1"/>
            </a:solidFill>
            <a:cs typeface="2  Koodak" panose="00000700000000000000" pitchFamily="2" charset="-78"/>
          </a:endParaRPr>
        </a:p>
      </dsp:txBody>
      <dsp:txXfrm>
        <a:off x="1928906" y="0"/>
        <a:ext cx="6449918" cy="2531413"/>
      </dsp:txXfrm>
    </dsp:sp>
    <dsp:sp modelId="{79F25327-B8EE-404A-A66C-1A8EDA7FAB55}">
      <dsp:nvSpPr>
        <dsp:cNvPr id="0" name=""/>
        <dsp:cNvSpPr/>
      </dsp:nvSpPr>
      <dsp:spPr>
        <a:xfrm>
          <a:off x="253141" y="253141"/>
          <a:ext cx="1675765" cy="2025130"/>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A1B14B3-C315-4EE7-8780-A4C646A0F3B4}">
      <dsp:nvSpPr>
        <dsp:cNvPr id="0" name=""/>
        <dsp:cNvSpPr/>
      </dsp:nvSpPr>
      <dsp:spPr>
        <a:xfrm>
          <a:off x="0" y="2784555"/>
          <a:ext cx="8378825" cy="2531413"/>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a:lnSpc>
              <a:spcPct val="90000"/>
            </a:lnSpc>
            <a:spcBef>
              <a:spcPct val="0"/>
            </a:spcBef>
            <a:spcAft>
              <a:spcPct val="35000"/>
            </a:spcAft>
          </a:pPr>
          <a:r>
            <a:rPr lang="fa-IR" sz="2400" b="1" i="1" u="sng" kern="1200" dirty="0" smtClean="0">
              <a:solidFill>
                <a:schemeClr val="tx1"/>
              </a:solidFill>
              <a:effectLst>
                <a:outerShdw blurRad="38100" dist="38100" dir="2700000" algn="tl">
                  <a:srgbClr val="000000">
                    <a:alpha val="43137"/>
                  </a:srgbClr>
                </a:outerShdw>
              </a:effectLst>
              <a:cs typeface="2  Koodak" panose="00000700000000000000" pitchFamily="2" charset="-78"/>
            </a:rPr>
            <a:t>انعقاد خون </a:t>
          </a:r>
        </a:p>
        <a:p>
          <a:pPr lvl="0" algn="r" defTabSz="1066800">
            <a:lnSpc>
              <a:spcPct val="90000"/>
            </a:lnSpc>
            <a:spcBef>
              <a:spcPct val="0"/>
            </a:spcBef>
            <a:spcAft>
              <a:spcPct val="35000"/>
            </a:spcAft>
          </a:pPr>
          <a:r>
            <a:rPr lang="fa-IR" sz="1800" kern="1200" dirty="0" smtClean="0">
              <a:solidFill>
                <a:schemeClr val="tx1"/>
              </a:solidFill>
              <a:cs typeface="2  Koodak" panose="00000700000000000000" pitchFamily="2" charset="-78"/>
            </a:rPr>
            <a:t>براي انعقاد فوري خـون بعـد از جراحـت مهمترين واكنش هاي آغازين بـه واسـطه ديـواره عـروق و سـلول هـاي خـوني (در ابتـدا پلاكت ها ) ايجاد مي شود . در مواقع لازم مونوسيت ها يا ماكروفاژها مي توانند فاكتور بـافتي كـه يـك فعال كنندة قوي سيستم انعقادي است را نمايان كرده، اين فاكتور يك سطح پيش برنده انعقاد ايجاد كنـد كه مجموعه چند آنزيمي دخيل در انعقاد بر روي آن سوار شود . </a:t>
          </a:r>
          <a:endParaRPr lang="en-US" sz="1800" kern="1200" dirty="0">
            <a:solidFill>
              <a:schemeClr val="tx1"/>
            </a:solidFill>
            <a:cs typeface="2  Koodak" panose="00000700000000000000" pitchFamily="2" charset="-78"/>
          </a:endParaRPr>
        </a:p>
        <a:p>
          <a:pPr marL="171450" lvl="1" indent="-171450" algn="l" defTabSz="711200">
            <a:lnSpc>
              <a:spcPct val="90000"/>
            </a:lnSpc>
            <a:spcBef>
              <a:spcPct val="0"/>
            </a:spcBef>
            <a:spcAft>
              <a:spcPct val="15000"/>
            </a:spcAft>
            <a:buChar char="••"/>
          </a:pPr>
          <a:endParaRPr lang="en-US" sz="1600" kern="1200" dirty="0">
            <a:solidFill>
              <a:schemeClr val="tx1"/>
            </a:solidFill>
            <a:cs typeface="2  Koodak" panose="00000700000000000000" pitchFamily="2" charset="-78"/>
          </a:endParaRPr>
        </a:p>
        <a:p>
          <a:pPr marL="171450" lvl="1" indent="-171450" algn="l" defTabSz="711200">
            <a:lnSpc>
              <a:spcPct val="90000"/>
            </a:lnSpc>
            <a:spcBef>
              <a:spcPct val="0"/>
            </a:spcBef>
            <a:spcAft>
              <a:spcPct val="15000"/>
            </a:spcAft>
            <a:buChar char="••"/>
          </a:pPr>
          <a:endParaRPr lang="en-US" sz="1600" kern="1200" dirty="0">
            <a:solidFill>
              <a:schemeClr val="tx1"/>
            </a:solidFill>
            <a:cs typeface="2  Koodak" panose="00000700000000000000" pitchFamily="2" charset="-78"/>
          </a:endParaRPr>
        </a:p>
      </dsp:txBody>
      <dsp:txXfrm>
        <a:off x="1928906" y="2784555"/>
        <a:ext cx="6449918" cy="2531413"/>
      </dsp:txXfrm>
    </dsp:sp>
    <dsp:sp modelId="{89651139-029B-4D45-9C9B-AF020CFCE49D}">
      <dsp:nvSpPr>
        <dsp:cNvPr id="0" name=""/>
        <dsp:cNvSpPr/>
      </dsp:nvSpPr>
      <dsp:spPr>
        <a:xfrm>
          <a:off x="253141" y="3037696"/>
          <a:ext cx="1675765" cy="2025130"/>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1053E-BC43-4836-A5E2-2516B7539E19}">
      <dsp:nvSpPr>
        <dsp:cNvPr id="0" name=""/>
        <dsp:cNvSpPr/>
      </dsp:nvSpPr>
      <dsp:spPr>
        <a:xfrm>
          <a:off x="0" y="0"/>
          <a:ext cx="8378825" cy="3997235"/>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fa-IR" sz="2400" b="1" i="1" u="sng" kern="1200" dirty="0" smtClean="0">
              <a:solidFill>
                <a:schemeClr val="tx1"/>
              </a:solidFill>
              <a:effectLst>
                <a:outerShdw blurRad="38100" dist="38100" dir="2700000" algn="tl">
                  <a:srgbClr val="000000">
                    <a:alpha val="43137"/>
                  </a:srgbClr>
                </a:outerShdw>
              </a:effectLst>
              <a:cs typeface="2  Koodak" panose="00000700000000000000" pitchFamily="2" charset="-78"/>
            </a:rPr>
            <a:t>محیط کشت مانیتول سالت آگار</a:t>
          </a:r>
        </a:p>
        <a:p>
          <a:pPr lvl="0" algn="r" defTabSz="1066800">
            <a:lnSpc>
              <a:spcPct val="90000"/>
            </a:lnSpc>
            <a:spcBef>
              <a:spcPct val="0"/>
            </a:spcBef>
            <a:spcAft>
              <a:spcPct val="35000"/>
            </a:spcAft>
          </a:pPr>
          <a:r>
            <a:rPr lang="fa-IR" sz="1800" b="0" i="0" u="none" kern="1200" dirty="0" smtClean="0">
              <a:solidFill>
                <a:schemeClr val="tx1"/>
              </a:solidFill>
              <a:effectLst/>
              <a:cs typeface="2  Koodak" panose="00000700000000000000" pitchFamily="2" charset="-78"/>
            </a:rPr>
            <a:t>. محیط کشت مانیتول سالت آگار حاوی غلظت بالایی از نمک است که مناسب برای تشخیص باکتری هایی است که در محیط هایی با غلظت زیاد نمک، زندگی می کنند. باکتری استافیلوکوکوس اورئوس می تواند در غلظت های بالای نمک زنده بماند و این محیط کشت بسیار مناسب برای تشخیص این نوع باکتری است. مانیتول نیز نوعی قند است که اگر باکتری بتواند آن را تخمیر کند ، پی اچ پایین آمده و محیط اسیدی شده و شناساگر فنل رد به رنگ زرد ظاهر می شود.</a:t>
          </a:r>
          <a:endParaRPr lang="fa-IR" sz="2400" b="1" i="1" u="sng" kern="1200" dirty="0" smtClean="0">
            <a:solidFill>
              <a:schemeClr val="tx1"/>
            </a:solidFill>
            <a:effectLst>
              <a:outerShdw blurRad="38100" dist="38100" dir="2700000" algn="tl">
                <a:srgbClr val="000000">
                  <a:alpha val="43137"/>
                </a:srgbClr>
              </a:outerShdw>
            </a:effectLst>
            <a:cs typeface="2  Koodak" panose="00000700000000000000" pitchFamily="2" charset="-78"/>
          </a:endParaRPr>
        </a:p>
        <a:p>
          <a:pPr lvl="0" algn="r" defTabSz="1066800">
            <a:lnSpc>
              <a:spcPct val="90000"/>
            </a:lnSpc>
            <a:spcBef>
              <a:spcPct val="0"/>
            </a:spcBef>
            <a:spcAft>
              <a:spcPct val="35000"/>
            </a:spcAft>
          </a:pPr>
          <a:r>
            <a:rPr lang="fa-IR" sz="1800" kern="1200" dirty="0" smtClean="0"/>
            <a:t> </a:t>
          </a:r>
        </a:p>
      </dsp:txBody>
      <dsp:txXfrm>
        <a:off x="2075488" y="0"/>
        <a:ext cx="6303336" cy="3997235"/>
      </dsp:txXfrm>
    </dsp:sp>
    <dsp:sp modelId="{79F25327-B8EE-404A-A66C-1A8EDA7FAB55}">
      <dsp:nvSpPr>
        <dsp:cNvPr id="0" name=""/>
        <dsp:cNvSpPr/>
      </dsp:nvSpPr>
      <dsp:spPr>
        <a:xfrm>
          <a:off x="399723" y="399723"/>
          <a:ext cx="1675765" cy="3197788"/>
        </a:xfrm>
        <a:prstGeom prst="roundRect">
          <a:avLst>
            <a:gd name="adj" fmla="val 1000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1053E-BC43-4836-A5E2-2516B7539E19}">
      <dsp:nvSpPr>
        <dsp:cNvPr id="0" name=""/>
        <dsp:cNvSpPr/>
      </dsp:nvSpPr>
      <dsp:spPr>
        <a:xfrm>
          <a:off x="0" y="0"/>
          <a:ext cx="8378825" cy="3997235"/>
        </a:xfrm>
        <a:prstGeom prst="roundRect">
          <a:avLst>
            <a:gd name="adj" fmla="val 10000"/>
          </a:avLst>
        </a:prstGeom>
        <a:solidFill>
          <a:srgbClr val="5B9BD5">
            <a:lumMod val="40000"/>
            <a:lumOff val="6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fa-IR" sz="2400" b="1" i="1" u="sng" kern="1200"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دسموپرسین استات</a:t>
          </a:r>
        </a:p>
        <a:p>
          <a:pPr lvl="0" algn="just" defTabSz="1066800" rtl="1">
            <a:lnSpc>
              <a:spcPct val="90000"/>
            </a:lnSpc>
            <a:spcBef>
              <a:spcPct val="0"/>
            </a:spcBef>
            <a:spcAft>
              <a:spcPct val="35000"/>
            </a:spcAft>
          </a:pPr>
          <a:r>
            <a:rPr lang="fa-IR" sz="1800" b="0" i="0" u="none" kern="1200"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استات دسموپرسين يك آنالوگ صناعی هورمون وازوپرسين است كه بعنوان داروی كنترل كننده و پيشگيری از شب ادراری در بيماران مبتلا به ديابت بی مزه مصرف می شود. اثر اين دارو در بالا بردن سطح پلاسمایي فاكتور هشت انعقادی و فاكتور ويلبراند در سال 1977 در بيماران مبتلا به هموفيلي </a:t>
          </a:r>
          <a:r>
            <a:rPr lang="en-US" sz="1800" b="0" i="0" u="none" kern="1200"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A </a:t>
          </a:r>
          <a:r>
            <a:rPr lang="fa-IR" sz="1800" b="0" i="0" u="none" kern="1200"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خفيف (%30-%5 &gt;  فاكتور هشت) و ون ويلبراند تيپ 2</a:t>
          </a:r>
          <a:r>
            <a:rPr lang="en-US" sz="1800" b="0" i="0" u="none" kern="1200"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A,I (</a:t>
          </a:r>
          <a:r>
            <a:rPr lang="fa-IR" sz="1800" b="0" i="0" u="none" kern="1200"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بيماراني كه سطوح پلاسمایی </a:t>
          </a:r>
          <a:r>
            <a:rPr lang="en-US" sz="1800" b="0" i="0" u="none" kern="1200"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FVIII/VWF </a:t>
          </a:r>
          <a:r>
            <a:rPr lang="fa-IR" sz="1800" b="0" i="0" u="none" kern="1200" dirty="0" smtClean="0">
              <a:solidFill>
                <a:sysClr val="windowText" lastClr="000000"/>
              </a:solidFill>
              <a:effectLst>
                <a:outerShdw blurRad="38100" dist="38100" dir="2700000" algn="tl">
                  <a:srgbClr val="000000">
                    <a:alpha val="43137"/>
                  </a:srgbClr>
                </a:outerShdw>
              </a:effectLst>
              <a:latin typeface="Calibri" panose="020F0502020204030204"/>
              <a:ea typeface="+mn-ea"/>
              <a:cs typeface="2  Koodak" panose="00000700000000000000" pitchFamily="2" charset="-78"/>
            </a:rPr>
            <a:t>آنها حدود10 تا 20 واحد بين المللی در دسی ليتر است) كه از شايعترين بيماری های خونريزی دهنده ارثی هستند مورد تایيد قرار گرفت.</a:t>
          </a:r>
          <a:r>
            <a:rPr lang="fa-IR" sz="1800" b="0" i="0" u="none" kern="1200" dirty="0" smtClean="0">
              <a:solidFill>
                <a:sysClr val="window" lastClr="FFFFFF"/>
              </a:solidFill>
              <a:latin typeface="Calibri" panose="020F0502020204030204"/>
              <a:ea typeface="+mn-ea"/>
              <a:cs typeface="Arial" panose="020B0604020202020204" pitchFamily="34" charset="0"/>
            </a:rPr>
            <a:t> </a:t>
          </a:r>
        </a:p>
      </dsp:txBody>
      <dsp:txXfrm>
        <a:off x="2192563" y="117075"/>
        <a:ext cx="6069186" cy="3763085"/>
      </dsp:txXfrm>
    </dsp:sp>
    <dsp:sp modelId="{79F25327-B8EE-404A-A66C-1A8EDA7FAB55}">
      <dsp:nvSpPr>
        <dsp:cNvPr id="0" name=""/>
        <dsp:cNvSpPr/>
      </dsp:nvSpPr>
      <dsp:spPr>
        <a:xfrm>
          <a:off x="399723" y="399723"/>
          <a:ext cx="1675765" cy="3197788"/>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DF75C-C4E3-4480-AD88-EC8D5F5084E5}">
      <dsp:nvSpPr>
        <dsp:cNvPr id="0" name=""/>
        <dsp:cNvSpPr/>
      </dsp:nvSpPr>
      <dsp:spPr>
        <a:xfrm>
          <a:off x="2750316" y="1770157"/>
          <a:ext cx="2249946" cy="1946294"/>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cs typeface="2  Koodak" panose="00000700000000000000" pitchFamily="2" charset="-78"/>
            </a:rPr>
            <a:t>عشقی </a:t>
          </a:r>
        </a:p>
        <a:p>
          <a:pPr lvl="0" algn="ctr" defTabSz="1244600">
            <a:lnSpc>
              <a:spcPct val="90000"/>
            </a:lnSpc>
            <a:spcBef>
              <a:spcPct val="0"/>
            </a:spcBef>
            <a:spcAft>
              <a:spcPct val="35000"/>
            </a:spcAft>
          </a:pPr>
          <a:r>
            <a:rPr lang="fa-IR" sz="2800" kern="1200" dirty="0" smtClean="0">
              <a:cs typeface="2  Koodak" panose="00000700000000000000" pitchFamily="2" charset="-78"/>
            </a:rPr>
            <a:t>1392</a:t>
          </a:r>
          <a:endParaRPr lang="en-US" sz="2800" kern="1200" dirty="0">
            <a:cs typeface="2  Koodak" panose="00000700000000000000" pitchFamily="2" charset="-78"/>
          </a:endParaRPr>
        </a:p>
      </dsp:txBody>
      <dsp:txXfrm>
        <a:off x="3123164" y="2092685"/>
        <a:ext cx="1504250" cy="1301238"/>
      </dsp:txXfrm>
    </dsp:sp>
    <dsp:sp modelId="{2E5D9014-E2CA-4E43-B3C2-6E8962028942}">
      <dsp:nvSpPr>
        <dsp:cNvPr id="0" name=""/>
        <dsp:cNvSpPr/>
      </dsp:nvSpPr>
      <dsp:spPr>
        <a:xfrm>
          <a:off x="4159215" y="838986"/>
          <a:ext cx="848898" cy="73143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4417A7-3F1E-4180-BC77-91F900B0680D}">
      <dsp:nvSpPr>
        <dsp:cNvPr id="0" name=""/>
        <dsp:cNvSpPr/>
      </dsp:nvSpPr>
      <dsp:spPr>
        <a:xfrm>
          <a:off x="2957569" y="0"/>
          <a:ext cx="1843815" cy="1595116"/>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cs typeface="2  Koodak" panose="00000700000000000000" pitchFamily="2" charset="-78"/>
            </a:rPr>
            <a:t>ورزش مناسب و مستمر</a:t>
          </a:r>
          <a:endParaRPr lang="en-US" sz="1500" kern="1200" dirty="0">
            <a:cs typeface="2  Koodak" panose="00000700000000000000" pitchFamily="2" charset="-78"/>
          </a:endParaRPr>
        </a:p>
      </dsp:txBody>
      <dsp:txXfrm>
        <a:off x="3263128" y="264345"/>
        <a:ext cx="1232697" cy="1066426"/>
      </dsp:txXfrm>
    </dsp:sp>
    <dsp:sp modelId="{26D6B673-37CB-4CB2-A207-7E92FD188E15}">
      <dsp:nvSpPr>
        <dsp:cNvPr id="0" name=""/>
        <dsp:cNvSpPr/>
      </dsp:nvSpPr>
      <dsp:spPr>
        <a:xfrm>
          <a:off x="5149945" y="2206386"/>
          <a:ext cx="848898" cy="73143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F0CFFC-D355-4A1B-B87C-D5E2757B1C7A}">
      <dsp:nvSpPr>
        <dsp:cNvPr id="0" name=""/>
        <dsp:cNvSpPr/>
      </dsp:nvSpPr>
      <dsp:spPr>
        <a:xfrm>
          <a:off x="4648561" y="981103"/>
          <a:ext cx="1843815" cy="1595116"/>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a-IR" sz="2100" kern="1200" dirty="0" smtClean="0">
              <a:cs typeface="2  Koodak" panose="00000700000000000000" pitchFamily="2" charset="-78"/>
            </a:rPr>
            <a:t>مصرف دسموپرسین استات وریدی</a:t>
          </a:r>
          <a:endParaRPr lang="en-US" sz="2100" kern="1200" dirty="0">
            <a:cs typeface="2  Koodak" panose="00000700000000000000" pitchFamily="2" charset="-78"/>
          </a:endParaRPr>
        </a:p>
      </dsp:txBody>
      <dsp:txXfrm>
        <a:off x="4954120" y="1245448"/>
        <a:ext cx="1232697" cy="1066426"/>
      </dsp:txXfrm>
    </dsp:sp>
    <dsp:sp modelId="{A2EB309B-BC02-40E2-8853-EBF3030775ED}">
      <dsp:nvSpPr>
        <dsp:cNvPr id="0" name=""/>
        <dsp:cNvSpPr/>
      </dsp:nvSpPr>
      <dsp:spPr>
        <a:xfrm>
          <a:off x="4461720" y="3749923"/>
          <a:ext cx="848898" cy="73143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CDB0D-1D48-4070-BEA6-DFD0194BB55A}">
      <dsp:nvSpPr>
        <dsp:cNvPr id="0" name=""/>
        <dsp:cNvSpPr/>
      </dsp:nvSpPr>
      <dsp:spPr>
        <a:xfrm>
          <a:off x="2954040" y="3822964"/>
          <a:ext cx="1843815" cy="1595116"/>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baseline="0" dirty="0" smtClean="0">
              <a:cs typeface="2  Koodak" panose="00000700000000000000" pitchFamily="2" charset="-78"/>
            </a:rPr>
            <a:t>تعویض درمانی پلاسما</a:t>
          </a:r>
          <a:endParaRPr lang="en-US" sz="1500" kern="1200" baseline="0" dirty="0">
            <a:cs typeface="2  Koodak" panose="00000700000000000000" pitchFamily="2" charset="-78"/>
          </a:endParaRPr>
        </a:p>
      </dsp:txBody>
      <dsp:txXfrm>
        <a:off x="3259599" y="4087309"/>
        <a:ext cx="1232697" cy="1066426"/>
      </dsp:txXfrm>
    </dsp:sp>
    <dsp:sp modelId="{DDFB1BF7-F1C3-4BEE-81FA-A16138C83E77}">
      <dsp:nvSpPr>
        <dsp:cNvPr id="0" name=""/>
        <dsp:cNvSpPr/>
      </dsp:nvSpPr>
      <dsp:spPr>
        <a:xfrm>
          <a:off x="6672219" y="4619552"/>
          <a:ext cx="233413" cy="1239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1115A-4695-4961-B75B-673C9A4FB5C5}">
      <dsp:nvSpPr>
        <dsp:cNvPr id="0" name=""/>
        <dsp:cNvSpPr/>
      </dsp:nvSpPr>
      <dsp:spPr>
        <a:xfrm>
          <a:off x="4720533" y="2930855"/>
          <a:ext cx="1843815" cy="1595116"/>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cs typeface="2  Koodak" panose="00000700000000000000" pitchFamily="2" charset="-78"/>
            </a:rPr>
            <a:t>داروهای هورمونی </a:t>
          </a:r>
          <a:endParaRPr lang="en-US" sz="1500" kern="1200" dirty="0">
            <a:cs typeface="2  Koodak" panose="00000700000000000000" pitchFamily="2" charset="-78"/>
          </a:endParaRPr>
        </a:p>
      </dsp:txBody>
      <dsp:txXfrm>
        <a:off x="5026092" y="3195200"/>
        <a:ext cx="1232697" cy="1066426"/>
      </dsp:txXfrm>
    </dsp:sp>
    <dsp:sp modelId="{B87AABC1-3CC0-41A0-B1B3-761FF9492A79}">
      <dsp:nvSpPr>
        <dsp:cNvPr id="0" name=""/>
        <dsp:cNvSpPr/>
      </dsp:nvSpPr>
      <dsp:spPr>
        <a:xfrm>
          <a:off x="1747548" y="2543297"/>
          <a:ext cx="848898" cy="73143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21A097-31A6-453D-BC25-7D82ED940809}">
      <dsp:nvSpPr>
        <dsp:cNvPr id="0" name=""/>
        <dsp:cNvSpPr/>
      </dsp:nvSpPr>
      <dsp:spPr>
        <a:xfrm>
          <a:off x="1258725" y="2910937"/>
          <a:ext cx="1843815" cy="1595116"/>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a-IR" sz="2100" kern="1200" dirty="0" smtClean="0">
              <a:cs typeface="2  Koodak" panose="00000700000000000000" pitchFamily="2" charset="-78"/>
            </a:rPr>
            <a:t>عوامل بند آورنده موضعی خون</a:t>
          </a:r>
          <a:endParaRPr lang="en-US" sz="2100" kern="1200" dirty="0">
            <a:cs typeface="2  Koodak" panose="00000700000000000000" pitchFamily="2" charset="-78"/>
          </a:endParaRPr>
        </a:p>
      </dsp:txBody>
      <dsp:txXfrm>
        <a:off x="1564284" y="3175282"/>
        <a:ext cx="1232697" cy="1066426"/>
      </dsp:txXfrm>
    </dsp:sp>
    <dsp:sp modelId="{DF3E9A95-8C25-4919-B72A-82F833A39C73}">
      <dsp:nvSpPr>
        <dsp:cNvPr id="0" name=""/>
        <dsp:cNvSpPr/>
      </dsp:nvSpPr>
      <dsp:spPr>
        <a:xfrm>
          <a:off x="1258725" y="978908"/>
          <a:ext cx="1843815" cy="1595116"/>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cs typeface="2  Koodak" panose="00000700000000000000" pitchFamily="2" charset="-78"/>
            </a:rPr>
            <a:t>اقدامات فیزیوتراپی و توانبخشی</a:t>
          </a:r>
          <a:endParaRPr lang="en-US" sz="1500" kern="1200" dirty="0">
            <a:cs typeface="2  Koodak" panose="00000700000000000000" pitchFamily="2" charset="-78"/>
          </a:endParaRPr>
        </a:p>
      </dsp:txBody>
      <dsp:txXfrm>
        <a:off x="1564284" y="1243253"/>
        <a:ext cx="1232697" cy="106642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B92474EB-A3F0-4EFC-BCFB-C0CF079AA772}" type="datetimeFigureOut">
              <a:rPr lang="fa-IR" smtClean="0"/>
              <a:t>03/10/1443</a:t>
            </a:fld>
            <a:endParaRPr lang="fa-I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7EA77485-ED2D-48C3-B6D5-7E0083567D2F}" type="slidenum">
              <a:rPr lang="fa-IR" smtClean="0"/>
              <a:t>‹#›</a:t>
            </a:fld>
            <a:endParaRPr lang="fa-IR"/>
          </a:p>
        </p:txBody>
      </p:sp>
    </p:spTree>
    <p:extLst>
      <p:ext uri="{BB962C8B-B14F-4D97-AF65-F5344CB8AC3E}">
        <p14:creationId xmlns:p14="http://schemas.microsoft.com/office/powerpoint/2010/main" val="3177915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5/4/2022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C853816F-A1CF-4485-B308-1B9F14B36EAD}" type="slidenum">
              <a:rPr lang="en-US" smtClean="0"/>
              <a:t>7</a:t>
            </a:fld>
            <a:endParaRPr lang="en-US" dirty="0"/>
          </a:p>
        </p:txBody>
      </p:sp>
    </p:spTree>
    <p:extLst>
      <p:ext uri="{BB962C8B-B14F-4D97-AF65-F5344CB8AC3E}">
        <p14:creationId xmlns:p14="http://schemas.microsoft.com/office/powerpoint/2010/main" val="33739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C853816F-A1CF-4485-B308-1B9F14B36EAD}" type="slidenum">
              <a:rPr lang="en-US" smtClean="0"/>
              <a:t>8</a:t>
            </a:fld>
            <a:endParaRPr lang="en-US" dirty="0"/>
          </a:p>
        </p:txBody>
      </p:sp>
    </p:spTree>
    <p:extLst>
      <p:ext uri="{BB962C8B-B14F-4D97-AF65-F5344CB8AC3E}">
        <p14:creationId xmlns:p14="http://schemas.microsoft.com/office/powerpoint/2010/main" val="141977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C853816F-A1CF-4485-B308-1B9F14B36EAD}" type="slidenum">
              <a:rPr lang="en-US" smtClean="0"/>
              <a:t>18</a:t>
            </a:fld>
            <a:endParaRPr lang="en-US" dirty="0"/>
          </a:p>
        </p:txBody>
      </p:sp>
    </p:spTree>
    <p:extLst>
      <p:ext uri="{BB962C8B-B14F-4D97-AF65-F5344CB8AC3E}">
        <p14:creationId xmlns:p14="http://schemas.microsoft.com/office/powerpoint/2010/main" val="1432539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C853816F-A1CF-4485-B308-1B9F14B36EAD}" type="slidenum">
              <a:rPr lang="en-US" smtClean="0"/>
              <a:t>19</a:t>
            </a:fld>
            <a:endParaRPr lang="en-US" dirty="0"/>
          </a:p>
        </p:txBody>
      </p:sp>
    </p:spTree>
    <p:extLst>
      <p:ext uri="{BB962C8B-B14F-4D97-AF65-F5344CB8AC3E}">
        <p14:creationId xmlns:p14="http://schemas.microsoft.com/office/powerpoint/2010/main" val="806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C853816F-A1CF-4485-B308-1B9F14B36EAD}" type="slidenum">
              <a:rPr lang="en-US" smtClean="0"/>
              <a:t>20</a:t>
            </a:fld>
            <a:endParaRPr lang="en-US" dirty="0"/>
          </a:p>
        </p:txBody>
      </p:sp>
    </p:spTree>
    <p:extLst>
      <p:ext uri="{BB962C8B-B14F-4D97-AF65-F5344CB8AC3E}">
        <p14:creationId xmlns:p14="http://schemas.microsoft.com/office/powerpoint/2010/main" val="206782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09599F5-9544-4FF3-9B13-66A81916EB14}" type="datetime1">
              <a:rPr lang="en-US" smtClean="0"/>
              <a:t>5/4/2022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48128642-5FFA-445E-B472-D6205D8FF502}" type="datetime1">
              <a:rPr lang="en-US" smtClean="0"/>
              <a:t>5/4/2022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02A4AFA0-2296-44C5-8C30-6C2288FD37C5}" type="datetime1">
              <a:rPr lang="en-US" smtClean="0"/>
              <a:t>5/4/2022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1A7B8B3A-C92A-455C-91A5-C9DBE43C3ABD}" type="datetime1">
              <a:rPr lang="en-US" smtClean="0"/>
              <a:t>5/4/2022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4CA8E139-5A47-4E96-9574-78A6915635AD}" type="datetime1">
              <a:rPr lang="en-US" smtClean="0"/>
              <a:t>5/4/2022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972787E5-54CD-465E-B01C-DA2624A4D4CF}" type="datetime1">
              <a:rPr lang="en-US" smtClean="0"/>
              <a:t>5/4/2022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4AD25164-2A0A-4F32-8778-177B089D3147}" type="datetime1">
              <a:rPr lang="en-US" smtClean="0"/>
              <a:t>5/4/2022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DA4BF293-8322-476B-83A0-AB626C715110}" type="datetime1">
              <a:rPr lang="en-US" smtClean="0"/>
              <a:t>5/4/2022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4C48F5BA-11B4-4DD9-9DD6-E7A76F2FE32A}" type="datetime1">
              <a:rPr lang="en-US" smtClean="0"/>
              <a:t>5/4/2022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ECA99-CB1D-45A5-AC73-DBB3FDB56C8E}" type="datetime1">
              <a:rPr lang="en-US" smtClean="0"/>
              <a:t>5/4/2022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6.xml"/><Relationship Id="rId7" Type="http://schemas.openxmlformats.org/officeDocument/2006/relationships/image" Target="../media/image1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7.xml"/><Relationship Id="rId7" Type="http://schemas.openxmlformats.org/officeDocument/2006/relationships/image" Target="../media/image1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8.xml"/><Relationship Id="rId7" Type="http://schemas.openxmlformats.org/officeDocument/2006/relationships/image" Target="../media/image1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9.xml"/><Relationship Id="rId7" Type="http://schemas.openxmlformats.org/officeDocument/2006/relationships/image" Target="../media/image1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svg"/><Relationship Id="rId7" Type="http://schemas.openxmlformats.org/officeDocument/2006/relationships/diagramColors" Target="../diagrams/colors10.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svg"/><Relationship Id="rId7" Type="http://schemas.openxmlformats.org/officeDocument/2006/relationships/diagramColors" Target="../diagrams/colors1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6.svg"/><Relationship Id="rId7" Type="http://schemas.openxmlformats.org/officeDocument/2006/relationships/diagramColors" Target="../diagrams/colors1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29.png"/><Relationship Id="rId5" Type="http://schemas.openxmlformats.org/officeDocument/2006/relationships/diagramQuickStyle" Target="../diagrams/quickStyle13.xml"/><Relationship Id="rId10" Type="http://schemas.openxmlformats.org/officeDocument/2006/relationships/image" Target="../media/image28.png"/><Relationship Id="rId4" Type="http://schemas.openxmlformats.org/officeDocument/2006/relationships/diagramLayout" Target="../diagrams/layout13.xml"/><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image" Target="../media/image32.png"/><Relationship Id="rId5" Type="http://schemas.openxmlformats.org/officeDocument/2006/relationships/diagramQuickStyle" Target="../diagrams/quickStyle14.xml"/><Relationship Id="rId10" Type="http://schemas.openxmlformats.org/officeDocument/2006/relationships/image" Target="../media/image31.png"/><Relationship Id="rId4" Type="http://schemas.openxmlformats.org/officeDocument/2006/relationships/diagramLayout" Target="../diagrams/layout14.xml"/><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7" Type="http://schemas.openxmlformats.org/officeDocument/2006/relationships/image" Target="../media/image14.svg"/><Relationship Id="rId2" Type="http://schemas.openxmlformats.org/officeDocument/2006/relationships/image" Target="../media/image2.png"/><Relationship Id="rId16" Type="http://schemas.openxmlformats.org/officeDocument/2006/relationships/image" Target="../media/image8.png"/><Relationship Id="rId1" Type="http://schemas.openxmlformats.org/officeDocument/2006/relationships/slideLayout" Target="../slideLayouts/slideLayout1.xml"/><Relationship Id="rId11" Type="http://schemas.openxmlformats.org/officeDocument/2006/relationships/image" Target="../media/image6.png"/><Relationship Id="rId15"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image" Target="../media/image33.png"/><Relationship Id="rId5" Type="http://schemas.openxmlformats.org/officeDocument/2006/relationships/diagramQuickStyle" Target="../diagrams/quickStyle15.xml"/><Relationship Id="rId10" Type="http://schemas.openxmlformats.org/officeDocument/2006/relationships/image" Target="../media/image31.png"/><Relationship Id="rId4" Type="http://schemas.openxmlformats.org/officeDocument/2006/relationships/diagramLayout" Target="../diagrams/layout15.xml"/><Relationship Id="rId9"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svg"/><Relationship Id="rId10" Type="http://schemas.openxmlformats.org/officeDocument/2006/relationships/image" Target="../media/image36.png"/><Relationship Id="rId4" Type="http://schemas.openxmlformats.org/officeDocument/2006/relationships/image" Target="../media/image11.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svg"/><Relationship Id="rId10" Type="http://schemas.openxmlformats.org/officeDocument/2006/relationships/image" Target="../media/image39.png"/><Relationship Id="rId4" Type="http://schemas.openxmlformats.org/officeDocument/2006/relationships/image" Target="../media/image11.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2.png"/><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8.svg"/><Relationship Id="rId4" Type="http://schemas.openxmlformats.org/officeDocument/2006/relationships/image" Target="../media/image9.png"/><Relationship Id="rId9" Type="http://schemas.microsoft.com/office/2007/relationships/hdphoto" Target="../media/hdphoto1.wdp"/><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svg"/><Relationship Id="rId7" Type="http://schemas.openxmlformats.org/officeDocument/2006/relationships/diagramColors" Target="../diagrams/colors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6" name="Content Placeholder 5"/>
          <p:cNvPicPr>
            <a:picLocks noGrp="1" noChangeAspect="1"/>
          </p:cNvPicPr>
          <p:nvPr>
            <p:ph idx="1"/>
          </p:nvPr>
        </p:nvPicPr>
        <p:blipFill>
          <a:blip r:embed="rId2"/>
          <a:stretch>
            <a:fillRect/>
          </a:stretch>
        </p:blipFill>
        <p:spPr>
          <a:xfrm>
            <a:off x="1920240" y="222070"/>
            <a:ext cx="8908868" cy="6531427"/>
          </a:xfrm>
          <a:prstGeom prst="rect">
            <a:avLst/>
          </a:prstGeom>
        </p:spPr>
      </p:pic>
      <p:sp>
        <p:nvSpPr>
          <p:cNvPr id="7" name="Slide Number Placeholder 6"/>
          <p:cNvSpPr>
            <a:spLocks noGrp="1"/>
          </p:cNvSpPr>
          <p:nvPr>
            <p:ph type="sldNum" sz="quarter" idx="12"/>
          </p:nvPr>
        </p:nvSpPr>
        <p:spPr/>
        <p:txBody>
          <a:bodyPr/>
          <a:lstStyle/>
          <a:p>
            <a:endParaRPr lang="en-US" sz="2000" dirty="0">
              <a:solidFill>
                <a:schemeClr val="tx1"/>
              </a:solidFill>
            </a:endParaRPr>
          </a:p>
        </p:txBody>
      </p:sp>
    </p:spTree>
    <p:extLst>
      <p:ext uri="{BB962C8B-B14F-4D97-AF65-F5344CB8AC3E}">
        <p14:creationId xmlns:p14="http://schemas.microsoft.com/office/powerpoint/2010/main" val="2448740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تعریف کلید واژه</a:t>
            </a:r>
            <a:endParaRPr lang="en-US" dirty="0">
              <a:solidFill>
                <a:schemeClr val="accent1"/>
              </a:solidFill>
              <a:latin typeface="Rockwell" panose="02060603020205020403" pitchFamily="18" charset="0"/>
              <a:cs typeface="2  Koodak" panose="00000700000000000000" pitchFamily="2" charset="-78"/>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645317656"/>
              </p:ext>
            </p:extLst>
          </p:nvPr>
        </p:nvGraphicFramePr>
        <p:xfrm>
          <a:off x="520988" y="1181686"/>
          <a:ext cx="8378825" cy="5359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9C15E21A-C111-4D39-BB47-E83988E5A05E}"/>
              </a:ext>
              <a:ext uri="{C183D7F6-B498-43B3-948B-1728B52AA6E4}">
                <adec:decorative xmlns=""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450534" y="4155643"/>
              <a:ext cx="2798617" cy="2798617"/>
            </a:xfrm>
            <a:prstGeom prst="rect">
              <a:avLst/>
            </a:prstGeom>
          </p:spPr>
        </p:pic>
      </p:gr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tx1"/>
                </a:solidFill>
              </a:rPr>
              <a:t>10</a:t>
            </a:fld>
            <a:endParaRPr lang="en-US" sz="2000" dirty="0">
              <a:solidFill>
                <a:schemeClr val="tx1"/>
              </a:solidFill>
            </a:endParaRPr>
          </a:p>
        </p:txBody>
      </p:sp>
    </p:spTree>
    <p:extLst>
      <p:ext uri="{BB962C8B-B14F-4D97-AF65-F5344CB8AC3E}">
        <p14:creationId xmlns:p14="http://schemas.microsoft.com/office/powerpoint/2010/main" val="8260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12874"/>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تعریف کلید واژه</a:t>
            </a:r>
            <a:endParaRPr lang="en-US" dirty="0">
              <a:solidFill>
                <a:schemeClr val="accent1"/>
              </a:solidFill>
              <a:latin typeface="Rockwell" panose="02060603020205020403" pitchFamily="18" charset="0"/>
              <a:cs typeface="2  Koodak" panose="00000700000000000000" pitchFamily="2" charset="-78"/>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38612481"/>
              </p:ext>
            </p:extLst>
          </p:nvPr>
        </p:nvGraphicFramePr>
        <p:xfrm>
          <a:off x="520988" y="1177431"/>
          <a:ext cx="8378825" cy="5317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9C15E21A-C111-4D39-BB47-E83988E5A05E}"/>
              </a:ext>
              <a:ext uri="{C183D7F6-B498-43B3-948B-1728B52AA6E4}">
                <adec:decorative xmlns=""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450534" y="4155643"/>
              <a:ext cx="2798617" cy="2798617"/>
            </a:xfrm>
            <a:prstGeom prst="rect">
              <a:avLst/>
            </a:prstGeom>
          </p:spPr>
        </p:pic>
      </p:gr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tx1"/>
                </a:solidFill>
              </a:rPr>
              <a:t>11</a:t>
            </a:fld>
            <a:endParaRPr lang="en-US" sz="2000" dirty="0">
              <a:solidFill>
                <a:schemeClr val="tx1"/>
              </a:solidFill>
            </a:endParaRPr>
          </a:p>
        </p:txBody>
      </p:sp>
    </p:spTree>
    <p:extLst>
      <p:ext uri="{BB962C8B-B14F-4D97-AF65-F5344CB8AC3E}">
        <p14:creationId xmlns:p14="http://schemas.microsoft.com/office/powerpoint/2010/main" val="420614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تعریف کلید واژه</a:t>
            </a:r>
            <a:endParaRPr lang="en-US" dirty="0">
              <a:solidFill>
                <a:schemeClr val="accent1"/>
              </a:solidFill>
              <a:latin typeface="Rockwell" panose="02060603020205020403" pitchFamily="18" charset="0"/>
              <a:cs typeface="2  Koodak" panose="00000700000000000000" pitchFamily="2" charset="-78"/>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96586448"/>
              </p:ext>
            </p:extLst>
          </p:nvPr>
        </p:nvGraphicFramePr>
        <p:xfrm>
          <a:off x="520988" y="1802673"/>
          <a:ext cx="8378825" cy="3997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9C15E21A-C111-4D39-BB47-E83988E5A05E}"/>
              </a:ext>
              <a:ext uri="{C183D7F6-B498-43B3-948B-1728B52AA6E4}">
                <adec:decorative xmlns=""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450534" y="4155643"/>
              <a:ext cx="2798617" cy="2798617"/>
            </a:xfrm>
            <a:prstGeom prst="rect">
              <a:avLst/>
            </a:prstGeom>
          </p:spPr>
        </p:pic>
      </p:grpSp>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5447" y="2938648"/>
            <a:ext cx="3414540" cy="1818066"/>
          </a:xfrm>
          <a:prstGeom prst="rect">
            <a:avLst/>
          </a:prstGeom>
        </p:spPr>
      </p:pic>
      <p:sp>
        <p:nvSpPr>
          <p:cNvPr id="16" name="Slide Number Placeholder 15"/>
          <p:cNvSpPr>
            <a:spLocks noGrp="1"/>
          </p:cNvSpPr>
          <p:nvPr>
            <p:ph type="sldNum" sz="quarter" idx="12"/>
          </p:nvPr>
        </p:nvSpPr>
        <p:spPr/>
        <p:txBody>
          <a:bodyPr/>
          <a:lstStyle/>
          <a:p>
            <a:fld id="{ACEC5C30-0B3A-4B13-ADDD-7C63C8AA921B}" type="slidenum">
              <a:rPr lang="en-US" sz="2000" smtClean="0">
                <a:solidFill>
                  <a:schemeClr val="tx1"/>
                </a:solidFill>
              </a:rPr>
              <a:t>12</a:t>
            </a:fld>
            <a:endParaRPr lang="en-US" sz="2000" dirty="0">
              <a:solidFill>
                <a:schemeClr val="tx1"/>
              </a:solidFill>
            </a:endParaRPr>
          </a:p>
        </p:txBody>
      </p:sp>
    </p:spTree>
    <p:extLst>
      <p:ext uri="{BB962C8B-B14F-4D97-AF65-F5344CB8AC3E}">
        <p14:creationId xmlns:p14="http://schemas.microsoft.com/office/powerpoint/2010/main" val="251409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تعریف کلید واژه</a:t>
            </a:r>
            <a:endParaRPr lang="en-US" dirty="0">
              <a:solidFill>
                <a:schemeClr val="accent1"/>
              </a:solidFill>
              <a:latin typeface="Rockwell" panose="02060603020205020403" pitchFamily="18" charset="0"/>
              <a:cs typeface="2  Koodak" panose="00000700000000000000" pitchFamily="2" charset="-78"/>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83062327"/>
              </p:ext>
            </p:extLst>
          </p:nvPr>
        </p:nvGraphicFramePr>
        <p:xfrm>
          <a:off x="454313" y="1724296"/>
          <a:ext cx="8378825" cy="3997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9C15E21A-C111-4D39-BB47-E83988E5A05E}"/>
              </a:ext>
              <a:ext uri="{C183D7F6-B498-43B3-948B-1728B52AA6E4}">
                <adec:decorative xmlns=""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450534" y="4155643"/>
              <a:ext cx="2798617" cy="2798617"/>
            </a:xfrm>
            <a:prstGeom prst="rect">
              <a:avLst/>
            </a:prstGeom>
          </p:spPr>
        </p:pic>
      </p:grpSp>
      <p:sp>
        <p:nvSpPr>
          <p:cNvPr id="16" name="Slide Number Placeholder 15"/>
          <p:cNvSpPr>
            <a:spLocks noGrp="1"/>
          </p:cNvSpPr>
          <p:nvPr>
            <p:ph type="sldNum" sz="quarter" idx="12"/>
          </p:nvPr>
        </p:nvSpPr>
        <p:spPr/>
        <p:txBody>
          <a:bodyPr/>
          <a:lstStyle/>
          <a:p>
            <a:fld id="{ACEC5C30-0B3A-4B13-ADDD-7C63C8AA921B}" type="slidenum">
              <a:rPr lang="en-US" sz="2000" smtClean="0">
                <a:solidFill>
                  <a:schemeClr val="tx1"/>
                </a:solidFill>
              </a:rPr>
              <a:t>13</a:t>
            </a:fld>
            <a:endParaRPr lang="en-US" sz="2000" dirty="0">
              <a:solidFill>
                <a:schemeClr val="tx1"/>
              </a:solidFill>
            </a:endParaRPr>
          </a:p>
        </p:txBody>
      </p:sp>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67007" y="514368"/>
            <a:ext cx="2312102" cy="1756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691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مروری بر مطالعات گذشته </a:t>
            </a:r>
            <a:endParaRPr lang="en-US" dirty="0">
              <a:solidFill>
                <a:schemeClr val="accent1"/>
              </a:solidFill>
              <a:latin typeface="Rockwell" panose="02060603020205020403" pitchFamily="18" charset="0"/>
              <a:cs typeface="2  Koodak" panose="00000700000000000000" pitchFamily="2" charset="-78"/>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23197084"/>
              </p:ext>
            </p:extLst>
          </p:nvPr>
        </p:nvGraphicFramePr>
        <p:xfrm>
          <a:off x="596059" y="1234317"/>
          <a:ext cx="7751103" cy="5487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9C15E21A-C111-4D39-BB47-E83988E5A05E}"/>
              </a:ext>
              <a:ext uri="{C183D7F6-B498-43B3-948B-1728B52AA6E4}">
                <adec:decorative xmlns="" xmlns:adec="http://schemas.microsoft.com/office/drawing/2017/decorative" val="1"/>
              </a:ext>
            </a:extLst>
          </p:cNvPr>
          <p:cNvGrpSpPr/>
          <p:nvPr/>
        </p:nvGrpSpPr>
        <p:grpSpPr>
          <a:xfrm>
            <a:off x="9055676" y="0"/>
            <a:ext cx="3136324" cy="6858000"/>
            <a:chOff x="9055676" y="0"/>
            <a:chExt cx="3136324"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393383" y="2029691"/>
              <a:ext cx="2798617" cy="2798617"/>
            </a:xfrm>
            <a:prstGeom prst="rect">
              <a:avLst/>
            </a:prstGeom>
          </p:spPr>
        </p:pic>
      </p:gr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bg1"/>
                </a:solidFill>
              </a:rPr>
              <a:t>14</a:t>
            </a:fld>
            <a:endParaRPr lang="en-US" sz="2000" dirty="0">
              <a:solidFill>
                <a:schemeClr val="bg1"/>
              </a:solidFill>
            </a:endParaRPr>
          </a:p>
        </p:txBody>
      </p:sp>
    </p:spTree>
    <p:extLst>
      <p:ext uri="{BB962C8B-B14F-4D97-AF65-F5344CB8AC3E}">
        <p14:creationId xmlns:p14="http://schemas.microsoft.com/office/powerpoint/2010/main" val="13779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مروری بر مطالعات گذشته </a:t>
            </a:r>
            <a:endParaRPr lang="en-US" dirty="0">
              <a:solidFill>
                <a:schemeClr val="accent1"/>
              </a:solidFill>
              <a:latin typeface="Rockwell" panose="02060603020205020403" pitchFamily="18" charset="0"/>
              <a:cs typeface="2  Koodak" panose="00000700000000000000" pitchFamily="2" charset="-78"/>
            </a:endParaRPr>
          </a:p>
        </p:txBody>
      </p:sp>
      <p:grpSp>
        <p:nvGrpSpPr>
          <p:cNvPr id="13" name="Group 12">
            <a:extLst>
              <a:ext uri="{FF2B5EF4-FFF2-40B4-BE49-F238E27FC236}">
                <a16:creationId xmlns:a16="http://schemas.microsoft.com/office/drawing/2014/main" id="{9C15E21A-C111-4D39-BB47-E83988E5A05E}"/>
              </a:ext>
              <a:ext uri="{C183D7F6-B498-43B3-948B-1728B52AA6E4}">
                <adec:decorative xmlns="" xmlns:adec="http://schemas.microsoft.com/office/drawing/2017/decorative" val="1"/>
              </a:ext>
            </a:extLst>
          </p:cNvPr>
          <p:cNvGrpSpPr/>
          <p:nvPr/>
        </p:nvGrpSpPr>
        <p:grpSpPr>
          <a:xfrm>
            <a:off x="9055676" y="0"/>
            <a:ext cx="3136324" cy="6858000"/>
            <a:chOff x="9055676" y="0"/>
            <a:chExt cx="3136324"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393383" y="2029691"/>
              <a:ext cx="2798617" cy="2798617"/>
            </a:xfrm>
            <a:prstGeom prst="rect">
              <a:avLst/>
            </a:prstGeom>
          </p:spPr>
        </p:pic>
      </p:grpSp>
      <p:graphicFrame>
        <p:nvGraphicFramePr>
          <p:cNvPr id="14" name="Content Placeholder 13"/>
          <p:cNvGraphicFramePr>
            <a:graphicFrameLocks noGrp="1"/>
          </p:cNvGraphicFramePr>
          <p:nvPr>
            <p:ph idx="1"/>
            <p:extLst>
              <p:ext uri="{D42A27DB-BD31-4B8C-83A1-F6EECF244321}">
                <p14:modId xmlns:p14="http://schemas.microsoft.com/office/powerpoint/2010/main" val="3529090818"/>
              </p:ext>
            </p:extLst>
          </p:nvPr>
        </p:nvGraphicFramePr>
        <p:xfrm>
          <a:off x="351164" y="2954215"/>
          <a:ext cx="5191507" cy="1773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Flowchart: Alternate Process 19"/>
          <p:cNvSpPr/>
          <p:nvPr/>
        </p:nvSpPr>
        <p:spPr>
          <a:xfrm>
            <a:off x="5729308" y="2644725"/>
            <a:ext cx="3018637" cy="2392448"/>
          </a:xfrm>
          <a:prstGeom prst="flowChartAlternateProcess">
            <a:avLst/>
          </a:prstGeom>
          <a:pattFill prst="dkUpDiag">
            <a:fgClr>
              <a:schemeClr val="accent6">
                <a:lumMod val="20000"/>
                <a:lumOff val="8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TextBox 20"/>
          <p:cNvSpPr txBox="1"/>
          <p:nvPr/>
        </p:nvSpPr>
        <p:spPr>
          <a:xfrm>
            <a:off x="5850402" y="2790404"/>
            <a:ext cx="2795715" cy="2246769"/>
          </a:xfrm>
          <a:prstGeom prst="rect">
            <a:avLst/>
          </a:prstGeom>
          <a:noFill/>
        </p:spPr>
        <p:txBody>
          <a:bodyPr wrap="square" rtlCol="1">
            <a:spAutoFit/>
          </a:bodyPr>
          <a:lstStyle/>
          <a:p>
            <a:pPr algn="ctr"/>
            <a:r>
              <a:rPr lang="fa-IR" sz="2000" dirty="0" smtClean="0">
                <a:cs typeface="2  Koodak" panose="00000700000000000000" pitchFamily="2" charset="-78"/>
              </a:rPr>
              <a:t>با انجام آزمایشاتی بر روی بیماران دیابتی و مقایسه با افراد غیر دیابتی ، نتیجه حاصل شد که ارتباط معنی داری بین میزان قند خون ناشتا با زمان انعقاد خون با حضور بزاق وجود ندارد.</a:t>
            </a:r>
            <a:endParaRPr lang="fa-IR" sz="2000" dirty="0">
              <a:cs typeface="2  Koodak" panose="00000700000000000000" pitchFamily="2" charset="-78"/>
            </a:endParaRPr>
          </a:p>
        </p:txBody>
      </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bg1"/>
                </a:solidFill>
              </a:rPr>
              <a:t>15</a:t>
            </a:fld>
            <a:endParaRPr lang="en-US" sz="2000" dirty="0">
              <a:solidFill>
                <a:schemeClr val="bg1"/>
              </a:solidFill>
            </a:endParaRPr>
          </a:p>
        </p:txBody>
      </p:sp>
    </p:spTree>
    <p:extLst>
      <p:ext uri="{BB962C8B-B14F-4D97-AF65-F5344CB8AC3E}">
        <p14:creationId xmlns:p14="http://schemas.microsoft.com/office/powerpoint/2010/main" val="28879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مروری بر مطالعات گذشته </a:t>
            </a:r>
            <a:endParaRPr lang="en-US" dirty="0">
              <a:solidFill>
                <a:schemeClr val="accent1"/>
              </a:solidFill>
              <a:latin typeface="Rockwell" panose="02060603020205020403" pitchFamily="18" charset="0"/>
              <a:cs typeface="2  Koodak" panose="00000700000000000000" pitchFamily="2" charset="-78"/>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68042" y="1392382"/>
            <a:ext cx="8378529" cy="5669600"/>
          </a:xfrm>
        </p:spPr>
        <p:txBody>
          <a:bodyPr>
            <a:normAutofit/>
          </a:bodyPr>
          <a:lstStyle/>
          <a:p>
            <a:endParaRPr lang="fa-IR" sz="2400" dirty="0" smtClean="0">
              <a:solidFill>
                <a:schemeClr val="accent5">
                  <a:lumMod val="50000"/>
                </a:schemeClr>
              </a:solidFill>
              <a:latin typeface="Tahoma" panose="020B0604030504040204" pitchFamily="34" charset="0"/>
              <a:ea typeface="Tahoma" panose="020B0604030504040204" pitchFamily="34" charset="0"/>
              <a:cs typeface="2  Koodak" panose="00000700000000000000" pitchFamily="2" charset="-78"/>
            </a:endParaRPr>
          </a:p>
          <a:p>
            <a:endParaRPr lang="fa-IR" sz="2400" dirty="0">
              <a:solidFill>
                <a:schemeClr val="accent5">
                  <a:lumMod val="50000"/>
                </a:schemeClr>
              </a:solidFill>
              <a:latin typeface="Tahoma" panose="020B0604030504040204" pitchFamily="34" charset="0"/>
              <a:ea typeface="Tahoma" panose="020B0604030504040204" pitchFamily="34" charset="0"/>
              <a:cs typeface="2  Koodak" panose="00000700000000000000" pitchFamily="2" charset="-78"/>
            </a:endParaRPr>
          </a:p>
          <a:p>
            <a:endParaRPr lang="fa-IR" sz="2400" dirty="0">
              <a:solidFill>
                <a:schemeClr val="accent5">
                  <a:lumMod val="50000"/>
                </a:schemeClr>
              </a:solidFill>
              <a:latin typeface="Tahoma" panose="020B0604030504040204" pitchFamily="34" charset="0"/>
              <a:ea typeface="Tahoma" panose="020B0604030504040204" pitchFamily="34" charset="0"/>
              <a:cs typeface="2  Koodak" panose="00000700000000000000" pitchFamily="2" charset="-78"/>
            </a:endParaRPr>
          </a:p>
          <a:p>
            <a:endParaRPr lang="fa-IR" sz="2400" dirty="0">
              <a:solidFill>
                <a:schemeClr val="accent5">
                  <a:lumMod val="50000"/>
                </a:schemeClr>
              </a:solidFill>
              <a:latin typeface="Tahoma" panose="020B0604030504040204" pitchFamily="34" charset="0"/>
              <a:ea typeface="Tahoma" panose="020B0604030504040204" pitchFamily="34" charset="0"/>
              <a:cs typeface="2  Koodak" panose="00000700000000000000" pitchFamily="2" charset="-78"/>
            </a:endParaRPr>
          </a:p>
          <a:p>
            <a:endParaRPr lang="fa-IR"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9C15E21A-C111-4D39-BB47-E83988E5A05E}"/>
              </a:ext>
              <a:ext uri="{C183D7F6-B498-43B3-948B-1728B52AA6E4}">
                <adec:decorative xmlns="" xmlns:adec="http://schemas.microsoft.com/office/drawing/2017/decorative" val="1"/>
              </a:ext>
            </a:extLst>
          </p:cNvPr>
          <p:cNvGrpSpPr/>
          <p:nvPr/>
        </p:nvGrpSpPr>
        <p:grpSpPr>
          <a:xfrm>
            <a:off x="9055676" y="0"/>
            <a:ext cx="3136324" cy="6858000"/>
            <a:chOff x="9055676" y="0"/>
            <a:chExt cx="3136324"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393383" y="2029691"/>
              <a:ext cx="2798617" cy="2798617"/>
            </a:xfrm>
            <a:prstGeom prst="rect">
              <a:avLst/>
            </a:prstGeom>
          </p:spPr>
        </p:pic>
      </p:grpSp>
      <p:graphicFrame>
        <p:nvGraphicFramePr>
          <p:cNvPr id="9" name="Diagram 8"/>
          <p:cNvGraphicFramePr/>
          <p:nvPr>
            <p:extLst>
              <p:ext uri="{D42A27DB-BD31-4B8C-83A1-F6EECF244321}">
                <p14:modId xmlns:p14="http://schemas.microsoft.com/office/powerpoint/2010/main" val="1988579812"/>
              </p:ext>
            </p:extLst>
          </p:nvPr>
        </p:nvGraphicFramePr>
        <p:xfrm>
          <a:off x="427767" y="1175657"/>
          <a:ext cx="8115342" cy="5453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Slide Number Placeholder 15"/>
          <p:cNvSpPr>
            <a:spLocks noGrp="1"/>
          </p:cNvSpPr>
          <p:nvPr>
            <p:ph type="sldNum" sz="quarter" idx="12"/>
          </p:nvPr>
        </p:nvSpPr>
        <p:spPr/>
        <p:txBody>
          <a:bodyPr/>
          <a:lstStyle/>
          <a:p>
            <a:fld id="{ACEC5C30-0B3A-4B13-ADDD-7C63C8AA921B}" type="slidenum">
              <a:rPr lang="en-US" sz="2000" smtClean="0">
                <a:solidFill>
                  <a:schemeClr val="bg1"/>
                </a:solidFill>
              </a:rPr>
              <a:t>16</a:t>
            </a:fld>
            <a:endParaRPr lang="en-US" sz="2000" dirty="0">
              <a:solidFill>
                <a:schemeClr val="bg1"/>
              </a:solidFill>
            </a:endParaRPr>
          </a:p>
        </p:txBody>
      </p:sp>
    </p:spTree>
    <p:extLst>
      <p:ext uri="{BB962C8B-B14F-4D97-AF65-F5344CB8AC3E}">
        <p14:creationId xmlns:p14="http://schemas.microsoft.com/office/powerpoint/2010/main" val="328563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مروری بر مطالعات گذشته </a:t>
            </a:r>
            <a:endParaRPr lang="en-US" dirty="0">
              <a:solidFill>
                <a:schemeClr val="accent1"/>
              </a:solidFill>
              <a:latin typeface="Rockwell" panose="02060603020205020403" pitchFamily="18" charset="0"/>
              <a:cs typeface="2  Koodak" panose="00000700000000000000" pitchFamily="2" charset="-78"/>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68042" y="1392382"/>
            <a:ext cx="8378529" cy="5669600"/>
          </a:xfrm>
        </p:spPr>
        <p:txBody>
          <a:bodyPr>
            <a:normAutofit/>
          </a:bodyPr>
          <a:lstStyle/>
          <a:p>
            <a:endParaRPr lang="fa-IR" sz="2400" dirty="0" smtClean="0">
              <a:solidFill>
                <a:schemeClr val="accent5">
                  <a:lumMod val="50000"/>
                </a:schemeClr>
              </a:solidFill>
              <a:latin typeface="Tahoma" panose="020B0604030504040204" pitchFamily="34" charset="0"/>
              <a:ea typeface="Tahoma" panose="020B0604030504040204" pitchFamily="34" charset="0"/>
              <a:cs typeface="2  Koodak" panose="00000700000000000000" pitchFamily="2" charset="-78"/>
            </a:endParaRPr>
          </a:p>
          <a:p>
            <a:endParaRPr lang="fa-IR" sz="2400" dirty="0">
              <a:solidFill>
                <a:schemeClr val="accent5">
                  <a:lumMod val="50000"/>
                </a:schemeClr>
              </a:solidFill>
              <a:latin typeface="Tahoma" panose="020B0604030504040204" pitchFamily="34" charset="0"/>
              <a:ea typeface="Tahoma" panose="020B0604030504040204" pitchFamily="34" charset="0"/>
              <a:cs typeface="2  Koodak" panose="00000700000000000000" pitchFamily="2" charset="-78"/>
            </a:endParaRPr>
          </a:p>
          <a:p>
            <a:endParaRPr lang="fa-IR" sz="2400" dirty="0">
              <a:solidFill>
                <a:schemeClr val="accent5">
                  <a:lumMod val="50000"/>
                </a:schemeClr>
              </a:solidFill>
              <a:latin typeface="Tahoma" panose="020B0604030504040204" pitchFamily="34" charset="0"/>
              <a:ea typeface="Tahoma" panose="020B0604030504040204" pitchFamily="34" charset="0"/>
              <a:cs typeface="2  Koodak" panose="00000700000000000000" pitchFamily="2" charset="-78"/>
            </a:endParaRPr>
          </a:p>
          <a:p>
            <a:endParaRPr lang="fa-IR" sz="2400" dirty="0">
              <a:solidFill>
                <a:schemeClr val="accent5">
                  <a:lumMod val="50000"/>
                </a:schemeClr>
              </a:solidFill>
              <a:latin typeface="Tahoma" panose="020B0604030504040204" pitchFamily="34" charset="0"/>
              <a:ea typeface="Tahoma" panose="020B0604030504040204" pitchFamily="34" charset="0"/>
              <a:cs typeface="2  Koodak" panose="00000700000000000000" pitchFamily="2" charset="-78"/>
            </a:endParaRPr>
          </a:p>
          <a:p>
            <a:endParaRPr lang="fa-IR"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9C15E21A-C111-4D39-BB47-E83988E5A05E}"/>
              </a:ext>
              <a:ext uri="{C183D7F6-B498-43B3-948B-1728B52AA6E4}">
                <adec:decorative xmlns="" xmlns:adec="http://schemas.microsoft.com/office/drawing/2017/decorative" val="1"/>
              </a:ext>
            </a:extLst>
          </p:cNvPr>
          <p:cNvGrpSpPr/>
          <p:nvPr/>
        </p:nvGrpSpPr>
        <p:grpSpPr>
          <a:xfrm>
            <a:off x="9055676" y="0"/>
            <a:ext cx="3136324" cy="6858000"/>
            <a:chOff x="9055676" y="0"/>
            <a:chExt cx="3136324"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393383" y="2029691"/>
              <a:ext cx="2798617" cy="2798617"/>
            </a:xfrm>
            <a:prstGeom prst="rect">
              <a:avLst/>
            </a:prstGeom>
          </p:spPr>
        </p:pic>
      </p:grpSp>
      <p:graphicFrame>
        <p:nvGraphicFramePr>
          <p:cNvPr id="14" name="Diagram 13"/>
          <p:cNvGraphicFramePr/>
          <p:nvPr>
            <p:extLst>
              <p:ext uri="{D42A27DB-BD31-4B8C-83A1-F6EECF244321}">
                <p14:modId xmlns:p14="http://schemas.microsoft.com/office/powerpoint/2010/main" val="525232761"/>
              </p:ext>
            </p:extLst>
          </p:nvPr>
        </p:nvGraphicFramePr>
        <p:xfrm>
          <a:off x="1367843" y="1635867"/>
          <a:ext cx="6404556" cy="4254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Slide Number Placeholder 15"/>
          <p:cNvSpPr>
            <a:spLocks noGrp="1"/>
          </p:cNvSpPr>
          <p:nvPr>
            <p:ph type="sldNum" sz="quarter" idx="12"/>
          </p:nvPr>
        </p:nvSpPr>
        <p:spPr/>
        <p:txBody>
          <a:bodyPr/>
          <a:lstStyle/>
          <a:p>
            <a:fld id="{ACEC5C30-0B3A-4B13-ADDD-7C63C8AA921B}" type="slidenum">
              <a:rPr lang="en-US" sz="2000" smtClean="0">
                <a:solidFill>
                  <a:schemeClr val="bg1"/>
                </a:solidFill>
              </a:rPr>
              <a:t>17</a:t>
            </a:fld>
            <a:endParaRPr lang="en-US" dirty="0">
              <a:solidFill>
                <a:schemeClr val="bg1"/>
              </a:solidFill>
            </a:endParaRPr>
          </a:p>
        </p:txBody>
      </p:sp>
    </p:spTree>
    <p:extLst>
      <p:ext uri="{BB962C8B-B14F-4D97-AF65-F5344CB8AC3E}">
        <p14:creationId xmlns:p14="http://schemas.microsoft.com/office/powerpoint/2010/main" val="561239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روش انجام طرح و فاز بندی</a:t>
            </a:r>
            <a:endParaRPr lang="en-US" dirty="0">
              <a:solidFill>
                <a:schemeClr val="accent1"/>
              </a:solidFill>
              <a:latin typeface="Rockwell" panose="02060603020205020403" pitchFamily="18" charset="0"/>
              <a:cs typeface="2  Koodak" panose="00000700000000000000" pitchFamily="2" charset="-78"/>
            </a:endParaRPr>
          </a:p>
        </p:txBody>
      </p:sp>
      <p:sp>
        <p:nvSpPr>
          <p:cNvPr id="14" name="Content Placeholder 2">
            <a:extLst>
              <a:ext uri="{FF2B5EF4-FFF2-40B4-BE49-F238E27FC236}">
                <a16:creationId xmlns:a16="http://schemas.microsoft.com/office/drawing/2014/main" id="{3703DCB6-CE2E-4DB2-998C-5E89A0D57B5A}"/>
              </a:ext>
            </a:extLst>
          </p:cNvPr>
          <p:cNvSpPr txBox="1">
            <a:spLocks/>
          </p:cNvSpPr>
          <p:nvPr/>
        </p:nvSpPr>
        <p:spPr>
          <a:xfrm>
            <a:off x="521282" y="1220932"/>
            <a:ext cx="5829293" cy="342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Diagram 14">
            <a:extLst>
              <a:ext uri="{FF2B5EF4-FFF2-40B4-BE49-F238E27FC236}">
                <a16:creationId xmlns:a16="http://schemas.microsoft.com/office/drawing/2014/main" id="{646FDE3E-5F98-465E-A4A1-17F8E562FC1F}"/>
              </a:ext>
              <a:ext uri="{C183D7F6-B498-43B3-948B-1728B52AA6E4}">
                <adec:decorative xmlns="" xmlns:adec="http://schemas.microsoft.com/office/drawing/2017/decorative" val="1"/>
              </a:ext>
            </a:extLst>
          </p:cNvPr>
          <p:cNvGraphicFramePr/>
          <p:nvPr>
            <p:extLst>
              <p:ext uri="{D42A27DB-BD31-4B8C-83A1-F6EECF244321}">
                <p14:modId xmlns:p14="http://schemas.microsoft.com/office/powerpoint/2010/main" val="1115115830"/>
              </p:ext>
            </p:extLst>
          </p:nvPr>
        </p:nvGraphicFramePr>
        <p:xfrm>
          <a:off x="817423" y="1519300"/>
          <a:ext cx="7404048" cy="515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DBBB712D-326E-462C-A8F9-C3C7398258D4}"/>
              </a:ext>
              <a:ext uri="{C183D7F6-B498-43B3-948B-1728B52AA6E4}">
                <adec:decorative xmlns=""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759536" y="2591331"/>
              <a:ext cx="4266669" cy="4266669"/>
            </a:xfrm>
            <a:prstGeom prst="rect">
              <a:avLst/>
            </a:prstGeom>
          </p:spPr>
        </p:pic>
      </p:grpSp>
      <p:sp>
        <p:nvSpPr>
          <p:cNvPr id="12" name="TextBox 11"/>
          <p:cNvSpPr txBox="1"/>
          <p:nvPr/>
        </p:nvSpPr>
        <p:spPr>
          <a:xfrm>
            <a:off x="6516832" y="2063931"/>
            <a:ext cx="1345474" cy="646331"/>
          </a:xfrm>
          <a:prstGeom prst="rect">
            <a:avLst/>
          </a:prstGeom>
          <a:noFill/>
        </p:spPr>
        <p:txBody>
          <a:bodyPr wrap="square" rtlCol="1">
            <a:spAutoFit/>
          </a:bodyPr>
          <a:lstStyle/>
          <a:p>
            <a:pPr algn="ctr"/>
            <a:r>
              <a:rPr lang="fa-IR" sz="3600" dirty="0" smtClean="0">
                <a:solidFill>
                  <a:schemeClr val="bg1"/>
                </a:solidFill>
                <a:cs typeface="2  Koodak" panose="00000700000000000000" pitchFamily="2" charset="-78"/>
              </a:rPr>
              <a:t>فاز اول </a:t>
            </a:r>
            <a:endParaRPr lang="fa-IR" sz="3600" dirty="0">
              <a:solidFill>
                <a:schemeClr val="bg1"/>
              </a:solidFill>
              <a:cs typeface="2  Koodak" panose="00000700000000000000" pitchFamily="2" charset="-78"/>
            </a:endParaRPr>
          </a:p>
        </p:txBody>
      </p:sp>
      <p:sp>
        <p:nvSpPr>
          <p:cNvPr id="18" name="TextBox 17"/>
          <p:cNvSpPr txBox="1"/>
          <p:nvPr/>
        </p:nvSpPr>
        <p:spPr>
          <a:xfrm>
            <a:off x="6445109" y="3775677"/>
            <a:ext cx="1542951" cy="646331"/>
          </a:xfrm>
          <a:prstGeom prst="rect">
            <a:avLst/>
          </a:prstGeom>
          <a:noFill/>
        </p:spPr>
        <p:txBody>
          <a:bodyPr wrap="square" rtlCol="1">
            <a:spAutoFit/>
          </a:bodyPr>
          <a:lstStyle/>
          <a:p>
            <a:pPr algn="ctr"/>
            <a:r>
              <a:rPr lang="fa-IR" sz="3600" dirty="0" smtClean="0">
                <a:solidFill>
                  <a:schemeClr val="bg1"/>
                </a:solidFill>
                <a:cs typeface="2  Koodak" panose="00000700000000000000" pitchFamily="2" charset="-78"/>
              </a:rPr>
              <a:t>فاز دوم</a:t>
            </a:r>
            <a:endParaRPr lang="fa-IR" sz="3600" dirty="0">
              <a:solidFill>
                <a:schemeClr val="bg1"/>
              </a:solidFill>
              <a:cs typeface="2  Koodak" panose="00000700000000000000" pitchFamily="2" charset="-78"/>
            </a:endParaRPr>
          </a:p>
        </p:txBody>
      </p:sp>
      <p:sp>
        <p:nvSpPr>
          <p:cNvPr id="3" name="TextBox 2"/>
          <p:cNvSpPr txBox="1"/>
          <p:nvPr/>
        </p:nvSpPr>
        <p:spPr>
          <a:xfrm>
            <a:off x="966651" y="1828800"/>
            <a:ext cx="5185955" cy="400110"/>
          </a:xfrm>
          <a:prstGeom prst="rect">
            <a:avLst/>
          </a:prstGeom>
          <a:noFill/>
        </p:spPr>
        <p:txBody>
          <a:bodyPr wrap="square" rtlCol="1">
            <a:spAutoFit/>
          </a:bodyPr>
          <a:lstStyle/>
          <a:p>
            <a:pPr algn="r"/>
            <a:r>
              <a:rPr lang="fa-IR" sz="2000" dirty="0" smtClean="0">
                <a:cs typeface="2  Koodak" panose="00000700000000000000" pitchFamily="2" charset="-78"/>
              </a:rPr>
              <a:t>جمع آوری اطلاعات</a:t>
            </a:r>
            <a:endParaRPr lang="fa-IR" sz="2000" dirty="0">
              <a:cs typeface="2  Koodak" panose="00000700000000000000" pitchFamily="2" charset="-78"/>
            </a:endParaRPr>
          </a:p>
        </p:txBody>
      </p:sp>
      <p:sp>
        <p:nvSpPr>
          <p:cNvPr id="16" name="TextBox 15"/>
          <p:cNvSpPr txBox="1"/>
          <p:nvPr/>
        </p:nvSpPr>
        <p:spPr>
          <a:xfrm>
            <a:off x="567865" y="3644537"/>
            <a:ext cx="5579072" cy="707886"/>
          </a:xfrm>
          <a:prstGeom prst="rect">
            <a:avLst/>
          </a:prstGeom>
          <a:noFill/>
        </p:spPr>
        <p:txBody>
          <a:bodyPr wrap="square" rtlCol="1">
            <a:spAutoFit/>
          </a:bodyPr>
          <a:lstStyle/>
          <a:p>
            <a:pPr algn="r"/>
            <a:r>
              <a:rPr lang="fa-IR" sz="2000" dirty="0" smtClean="0">
                <a:cs typeface="2  Koodak" panose="00000700000000000000" pitchFamily="2" charset="-78"/>
              </a:rPr>
              <a:t>تهیه ی استافیلوکوک اورئوس از بانک میکروبی دانشگاه شهید بهشتی</a:t>
            </a:r>
            <a:endParaRPr lang="fa-IR" sz="2000" dirty="0">
              <a:cs typeface="2  Koodak" panose="00000700000000000000" pitchFamily="2" charset="-78"/>
            </a:endParaRPr>
          </a:p>
        </p:txBody>
      </p:sp>
      <p:sp>
        <p:nvSpPr>
          <p:cNvPr id="17" name="TextBox 16"/>
          <p:cNvSpPr txBox="1"/>
          <p:nvPr/>
        </p:nvSpPr>
        <p:spPr>
          <a:xfrm>
            <a:off x="6445109" y="5488446"/>
            <a:ext cx="1637485" cy="646331"/>
          </a:xfrm>
          <a:prstGeom prst="rect">
            <a:avLst/>
          </a:prstGeom>
          <a:noFill/>
        </p:spPr>
        <p:txBody>
          <a:bodyPr wrap="square" rtlCol="1">
            <a:spAutoFit/>
          </a:bodyPr>
          <a:lstStyle/>
          <a:p>
            <a:r>
              <a:rPr lang="fa-IR" sz="3600" dirty="0" smtClean="0">
                <a:solidFill>
                  <a:schemeClr val="bg1"/>
                </a:solidFill>
                <a:cs typeface="2  Koodak" panose="00000700000000000000" pitchFamily="2" charset="-78"/>
              </a:rPr>
              <a:t>فاز سوم </a:t>
            </a:r>
            <a:endParaRPr lang="fa-IR" sz="3600" dirty="0">
              <a:solidFill>
                <a:schemeClr val="bg1"/>
              </a:solidFill>
              <a:cs typeface="2  Koodak" panose="00000700000000000000" pitchFamily="2" charset="-78"/>
            </a:endParaRPr>
          </a:p>
        </p:txBody>
      </p:sp>
      <p:sp>
        <p:nvSpPr>
          <p:cNvPr id="19" name="TextBox 18"/>
          <p:cNvSpPr txBox="1"/>
          <p:nvPr/>
        </p:nvSpPr>
        <p:spPr>
          <a:xfrm>
            <a:off x="335909" y="5447211"/>
            <a:ext cx="5775078" cy="400110"/>
          </a:xfrm>
          <a:prstGeom prst="rect">
            <a:avLst/>
          </a:prstGeom>
          <a:noFill/>
        </p:spPr>
        <p:txBody>
          <a:bodyPr wrap="square" rtlCol="1">
            <a:spAutoFit/>
          </a:bodyPr>
          <a:lstStyle/>
          <a:p>
            <a:pPr algn="r"/>
            <a:r>
              <a:rPr lang="fa-IR" sz="2000" dirty="0" smtClean="0">
                <a:cs typeface="2  Koodak" panose="00000700000000000000" pitchFamily="2" charset="-78"/>
              </a:rPr>
              <a:t>تهیه محیط کشت باکتری</a:t>
            </a:r>
            <a:endParaRPr lang="fa-IR" sz="2000" dirty="0">
              <a:cs typeface="2  Koodak" panose="00000700000000000000" pitchFamily="2" charset="-78"/>
            </a:endParaRPr>
          </a:p>
        </p:txBody>
      </p:sp>
      <p:sp>
        <p:nvSpPr>
          <p:cNvPr id="22" name="Slide Number Placeholder 21"/>
          <p:cNvSpPr>
            <a:spLocks noGrp="1"/>
          </p:cNvSpPr>
          <p:nvPr>
            <p:ph type="sldNum" sz="quarter" idx="12"/>
          </p:nvPr>
        </p:nvSpPr>
        <p:spPr/>
        <p:txBody>
          <a:bodyPr/>
          <a:lstStyle/>
          <a:p>
            <a:fld id="{ACEC5C30-0B3A-4B13-ADDD-7C63C8AA921B}" type="slidenum">
              <a:rPr lang="en-US" sz="2000" smtClean="0">
                <a:solidFill>
                  <a:schemeClr val="tx1"/>
                </a:solidFill>
              </a:rPr>
              <a:t>18</a:t>
            </a:fld>
            <a:endParaRPr lang="en-US" sz="2000" dirty="0">
              <a:solidFill>
                <a:schemeClr val="tx1"/>
              </a:solidFill>
            </a:endParaRPr>
          </a:p>
        </p:txBody>
      </p:sp>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75388" y="467223"/>
            <a:ext cx="2128123" cy="2104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7422" y="1368692"/>
            <a:ext cx="2152075" cy="1670449"/>
          </a:xfrm>
          <a:prstGeom prst="rect">
            <a:avLst/>
          </a:prstGeom>
        </p:spPr>
      </p:pic>
      <p:pic>
        <p:nvPicPr>
          <p:cNvPr id="21" name="Picture 2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7422" y="4922587"/>
            <a:ext cx="2444708" cy="1755800"/>
          </a:xfrm>
          <a:prstGeom prst="rect">
            <a:avLst/>
          </a:prstGeom>
        </p:spPr>
      </p:pic>
    </p:spTree>
    <p:extLst>
      <p:ext uri="{BB962C8B-B14F-4D97-AF65-F5344CB8AC3E}">
        <p14:creationId xmlns:p14="http://schemas.microsoft.com/office/powerpoint/2010/main" val="1521282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روش انجام طرح و فاز بندی</a:t>
            </a:r>
            <a:endParaRPr lang="en-US" dirty="0">
              <a:solidFill>
                <a:schemeClr val="accent1"/>
              </a:solidFill>
              <a:latin typeface="Rockwell" panose="02060603020205020403" pitchFamily="18" charset="0"/>
              <a:cs typeface="2  Koodak" panose="00000700000000000000" pitchFamily="2" charset="-78"/>
            </a:endParaRPr>
          </a:p>
        </p:txBody>
      </p:sp>
      <p:sp>
        <p:nvSpPr>
          <p:cNvPr id="14" name="Content Placeholder 2">
            <a:extLst>
              <a:ext uri="{FF2B5EF4-FFF2-40B4-BE49-F238E27FC236}">
                <a16:creationId xmlns:a16="http://schemas.microsoft.com/office/drawing/2014/main" id="{3703DCB6-CE2E-4DB2-998C-5E89A0D57B5A}"/>
              </a:ext>
            </a:extLst>
          </p:cNvPr>
          <p:cNvSpPr txBox="1">
            <a:spLocks/>
          </p:cNvSpPr>
          <p:nvPr/>
        </p:nvSpPr>
        <p:spPr>
          <a:xfrm>
            <a:off x="521282" y="1220932"/>
            <a:ext cx="5829293" cy="342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Diagram 14">
            <a:extLst>
              <a:ext uri="{FF2B5EF4-FFF2-40B4-BE49-F238E27FC236}">
                <a16:creationId xmlns:a16="http://schemas.microsoft.com/office/drawing/2014/main" id="{646FDE3E-5F98-465E-A4A1-17F8E562FC1F}"/>
              </a:ext>
              <a:ext uri="{C183D7F6-B498-43B3-948B-1728B52AA6E4}">
                <adec:decorative xmlns="" xmlns:adec="http://schemas.microsoft.com/office/drawing/2017/decorative" val="1"/>
              </a:ext>
            </a:extLst>
          </p:cNvPr>
          <p:cNvGraphicFramePr/>
          <p:nvPr>
            <p:extLst>
              <p:ext uri="{D42A27DB-BD31-4B8C-83A1-F6EECF244321}">
                <p14:modId xmlns:p14="http://schemas.microsoft.com/office/powerpoint/2010/main" val="673280928"/>
              </p:ext>
            </p:extLst>
          </p:nvPr>
        </p:nvGraphicFramePr>
        <p:xfrm>
          <a:off x="817423" y="1519300"/>
          <a:ext cx="7404048" cy="515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DBBB712D-326E-462C-A8F9-C3C7398258D4}"/>
              </a:ext>
              <a:ext uri="{C183D7F6-B498-43B3-948B-1728B52AA6E4}">
                <adec:decorative xmlns=""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759536" y="2591331"/>
              <a:ext cx="4266669" cy="4266669"/>
            </a:xfrm>
            <a:prstGeom prst="rect">
              <a:avLst/>
            </a:prstGeom>
          </p:spPr>
        </p:pic>
      </p:grpSp>
      <p:sp>
        <p:nvSpPr>
          <p:cNvPr id="3" name="TextBox 2"/>
          <p:cNvSpPr txBox="1"/>
          <p:nvPr/>
        </p:nvSpPr>
        <p:spPr>
          <a:xfrm>
            <a:off x="6430855" y="1819474"/>
            <a:ext cx="1552454" cy="1200329"/>
          </a:xfrm>
          <a:prstGeom prst="rect">
            <a:avLst/>
          </a:prstGeom>
          <a:noFill/>
        </p:spPr>
        <p:txBody>
          <a:bodyPr wrap="square" rtlCol="1">
            <a:spAutoFit/>
          </a:bodyPr>
          <a:lstStyle/>
          <a:p>
            <a:pPr algn="ctr"/>
            <a:r>
              <a:rPr lang="fa-IR" sz="3600" dirty="0" smtClean="0">
                <a:solidFill>
                  <a:schemeClr val="bg1"/>
                </a:solidFill>
                <a:cs typeface="2  Koodak" panose="00000700000000000000" pitchFamily="2" charset="-78"/>
              </a:rPr>
              <a:t>فاز چهارم </a:t>
            </a:r>
            <a:endParaRPr lang="fa-IR" sz="3600" dirty="0">
              <a:solidFill>
                <a:schemeClr val="bg1"/>
              </a:solidFill>
              <a:cs typeface="2  Koodak" panose="00000700000000000000" pitchFamily="2" charset="-78"/>
            </a:endParaRPr>
          </a:p>
        </p:txBody>
      </p:sp>
      <p:sp>
        <p:nvSpPr>
          <p:cNvPr id="12" name="TextBox 11"/>
          <p:cNvSpPr txBox="1"/>
          <p:nvPr/>
        </p:nvSpPr>
        <p:spPr>
          <a:xfrm>
            <a:off x="760273" y="1945000"/>
            <a:ext cx="5330530" cy="400110"/>
          </a:xfrm>
          <a:prstGeom prst="rect">
            <a:avLst/>
          </a:prstGeom>
          <a:noFill/>
        </p:spPr>
        <p:txBody>
          <a:bodyPr wrap="square" rtlCol="1">
            <a:spAutoFit/>
          </a:bodyPr>
          <a:lstStyle/>
          <a:p>
            <a:pPr algn="r"/>
            <a:r>
              <a:rPr lang="fa-IR" sz="2000" dirty="0" smtClean="0">
                <a:cs typeface="2  Koodak" panose="00000700000000000000" pitchFamily="2" charset="-78"/>
              </a:rPr>
              <a:t>کشت باکتری در محیط کشت مخصوص</a:t>
            </a:r>
            <a:endParaRPr lang="fa-IR" sz="2000" dirty="0">
              <a:cs typeface="2  Koodak" panose="00000700000000000000" pitchFamily="2" charset="-78"/>
            </a:endParaRPr>
          </a:p>
        </p:txBody>
      </p:sp>
      <p:sp>
        <p:nvSpPr>
          <p:cNvPr id="13" name="TextBox 12"/>
          <p:cNvSpPr txBox="1"/>
          <p:nvPr/>
        </p:nvSpPr>
        <p:spPr>
          <a:xfrm>
            <a:off x="6343982" y="3775677"/>
            <a:ext cx="1726200" cy="646331"/>
          </a:xfrm>
          <a:prstGeom prst="rect">
            <a:avLst/>
          </a:prstGeom>
          <a:noFill/>
        </p:spPr>
        <p:txBody>
          <a:bodyPr wrap="square" rtlCol="1">
            <a:spAutoFit/>
          </a:bodyPr>
          <a:lstStyle/>
          <a:p>
            <a:pPr algn="ctr"/>
            <a:r>
              <a:rPr lang="fa-IR" sz="3600" dirty="0" smtClean="0">
                <a:solidFill>
                  <a:schemeClr val="bg1"/>
                </a:solidFill>
                <a:cs typeface="2  Koodak" panose="00000700000000000000" pitchFamily="2" charset="-78"/>
              </a:rPr>
              <a:t>فاز پنجم</a:t>
            </a:r>
            <a:endParaRPr lang="fa-IR" sz="3600" dirty="0">
              <a:solidFill>
                <a:schemeClr val="bg1"/>
              </a:solidFill>
              <a:cs typeface="2  Koodak" panose="00000700000000000000" pitchFamily="2" charset="-78"/>
            </a:endParaRPr>
          </a:p>
        </p:txBody>
      </p:sp>
      <p:sp>
        <p:nvSpPr>
          <p:cNvPr id="17" name="TextBox 16"/>
          <p:cNvSpPr txBox="1"/>
          <p:nvPr/>
        </p:nvSpPr>
        <p:spPr>
          <a:xfrm>
            <a:off x="6430855" y="5584874"/>
            <a:ext cx="1552454" cy="646331"/>
          </a:xfrm>
          <a:prstGeom prst="rect">
            <a:avLst/>
          </a:prstGeom>
          <a:noFill/>
        </p:spPr>
        <p:txBody>
          <a:bodyPr wrap="square" rtlCol="1">
            <a:spAutoFit/>
          </a:bodyPr>
          <a:lstStyle/>
          <a:p>
            <a:r>
              <a:rPr lang="fa-IR" sz="3600" dirty="0" smtClean="0">
                <a:solidFill>
                  <a:schemeClr val="bg1"/>
                </a:solidFill>
                <a:cs typeface="2  Koodak" panose="00000700000000000000" pitchFamily="2" charset="-78"/>
              </a:rPr>
              <a:t>فاز ششم</a:t>
            </a:r>
            <a:endParaRPr lang="fa-IR" sz="3600" dirty="0">
              <a:solidFill>
                <a:schemeClr val="bg1"/>
              </a:solidFill>
              <a:cs typeface="2  Koodak" panose="00000700000000000000" pitchFamily="2" charset="-78"/>
            </a:endParaRPr>
          </a:p>
        </p:txBody>
      </p:sp>
      <p:sp>
        <p:nvSpPr>
          <p:cNvPr id="18" name="TextBox 17"/>
          <p:cNvSpPr txBox="1"/>
          <p:nvPr/>
        </p:nvSpPr>
        <p:spPr>
          <a:xfrm>
            <a:off x="1083212" y="5289452"/>
            <a:ext cx="5007591" cy="400110"/>
          </a:xfrm>
          <a:prstGeom prst="rect">
            <a:avLst/>
          </a:prstGeom>
          <a:noFill/>
        </p:spPr>
        <p:txBody>
          <a:bodyPr wrap="square" rtlCol="1">
            <a:spAutoFit/>
          </a:bodyPr>
          <a:lstStyle/>
          <a:p>
            <a:pPr algn="r"/>
            <a:r>
              <a:rPr lang="fa-IR" sz="2000" dirty="0" smtClean="0">
                <a:cs typeface="2  Koodak" panose="00000700000000000000" pitchFamily="2" charset="-78"/>
              </a:rPr>
              <a:t>تایید عدم رشد باکتری تضعیف شده</a:t>
            </a:r>
            <a:endParaRPr lang="fa-IR" sz="2000" dirty="0">
              <a:cs typeface="2  Koodak" panose="00000700000000000000" pitchFamily="2" charset="-78"/>
            </a:endParaRPr>
          </a:p>
        </p:txBody>
      </p:sp>
      <p:sp>
        <p:nvSpPr>
          <p:cNvPr id="22" name="Slide Number Placeholder 21"/>
          <p:cNvSpPr>
            <a:spLocks noGrp="1"/>
          </p:cNvSpPr>
          <p:nvPr>
            <p:ph type="sldNum" sz="quarter" idx="12"/>
          </p:nvPr>
        </p:nvSpPr>
        <p:spPr/>
        <p:txBody>
          <a:bodyPr/>
          <a:lstStyle/>
          <a:p>
            <a:fld id="{ACEC5C30-0B3A-4B13-ADDD-7C63C8AA921B}" type="slidenum">
              <a:rPr lang="en-US" sz="2000" smtClean="0">
                <a:solidFill>
                  <a:schemeClr val="tx1"/>
                </a:solidFill>
              </a:rPr>
              <a:t>19</a:t>
            </a:fld>
            <a:endParaRPr lang="en-US" sz="2000" dirty="0">
              <a:solidFill>
                <a:schemeClr val="tx1"/>
              </a:solidFill>
            </a:endParaRPr>
          </a:p>
        </p:txBody>
      </p:sp>
      <p:sp>
        <p:nvSpPr>
          <p:cNvPr id="16" name="TextBox 15"/>
          <p:cNvSpPr txBox="1"/>
          <p:nvPr/>
        </p:nvSpPr>
        <p:spPr>
          <a:xfrm>
            <a:off x="484915" y="3763021"/>
            <a:ext cx="5569521" cy="400110"/>
          </a:xfrm>
          <a:prstGeom prst="rect">
            <a:avLst/>
          </a:prstGeom>
          <a:noFill/>
        </p:spPr>
        <p:txBody>
          <a:bodyPr wrap="square" rtlCol="1">
            <a:spAutoFit/>
          </a:bodyPr>
          <a:lstStyle/>
          <a:p>
            <a:pPr algn="r"/>
            <a:r>
              <a:rPr lang="fa-IR" sz="2000" dirty="0" smtClean="0">
                <a:cs typeface="2  Koodak" panose="00000700000000000000" pitchFamily="2" charset="-78"/>
              </a:rPr>
              <a:t>تهیه عصاره کشته شده باکتری(کواگلوتیناسیون)</a:t>
            </a:r>
            <a:endParaRPr lang="fa-IR" sz="2000" dirty="0">
              <a:cs typeface="2  Koodak" panose="00000700000000000000" pitchFamily="2" charset="-78"/>
            </a:endParaRPr>
          </a:p>
        </p:txBody>
      </p:sp>
      <p:pic>
        <p:nvPicPr>
          <p:cNvPr id="19" name="Picture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97144" y="565233"/>
            <a:ext cx="2084612" cy="2026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54815" y="1444872"/>
            <a:ext cx="1700931" cy="5121084"/>
          </a:xfrm>
          <a:prstGeom prst="rect">
            <a:avLst/>
          </a:prstGeom>
        </p:spPr>
      </p:pic>
    </p:spTree>
    <p:extLst>
      <p:ext uri="{BB962C8B-B14F-4D97-AF65-F5344CB8AC3E}">
        <p14:creationId xmlns:p14="http://schemas.microsoft.com/office/powerpoint/2010/main" val="377668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fa-IR" sz="6600" dirty="0" smtClean="0">
                <a:solidFill>
                  <a:schemeClr val="bg1"/>
                </a:solidFill>
                <a:latin typeface="Rockwell" panose="02060603020205020403" pitchFamily="18" charset="0"/>
                <a:cs typeface="B Koodak" panose="00000700000000000000" pitchFamily="2" charset="-78"/>
              </a:rPr>
              <a:t>عنوان</a:t>
            </a:r>
            <a:endParaRPr lang="en-US" sz="7200" dirty="0">
              <a:solidFill>
                <a:schemeClr val="bg1"/>
              </a:solidFill>
              <a:latin typeface="Rockwell" panose="02060603020205020403" pitchFamily="18" charset="0"/>
              <a:cs typeface="B Koodak" panose="00000700000000000000" pitchFamily="2" charset="-78"/>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a:normAutofit/>
          </a:bodyPr>
          <a:lstStyle/>
          <a:p>
            <a:r>
              <a:rPr lang="fa-IR" sz="3600" dirty="0" smtClean="0">
                <a:solidFill>
                  <a:schemeClr val="bg1"/>
                </a:solidFill>
                <a:latin typeface="Tahoma" panose="020B0604030504040204" pitchFamily="34" charset="0"/>
                <a:ea typeface="Tahoma" panose="020B0604030504040204" pitchFamily="34" charset="0"/>
                <a:cs typeface="B Koodak" panose="00000700000000000000" pitchFamily="2" charset="-78"/>
              </a:rPr>
              <a:t>بهبود انعقاد خون با تاثیر پذیری از بیوفاکتور ها</a:t>
            </a:r>
          </a:p>
          <a:p>
            <a:endParaRPr lang="fa-IR" sz="3200" dirty="0">
              <a:solidFill>
                <a:schemeClr val="bg1"/>
              </a:solidFill>
              <a:latin typeface="Tahoma" panose="020B0604030504040204" pitchFamily="34" charset="0"/>
              <a:ea typeface="Tahoma" panose="020B0604030504040204" pitchFamily="34" charset="0"/>
              <a:cs typeface="B Koodak" panose="00000700000000000000" pitchFamily="2" charset="-78"/>
            </a:endParaRPr>
          </a:p>
          <a:p>
            <a:endParaRPr lang="en-US" sz="3200" dirty="0">
              <a:solidFill>
                <a:schemeClr val="bg1"/>
              </a:solidFill>
              <a:latin typeface="Tahoma" panose="020B0604030504040204" pitchFamily="34" charset="0"/>
              <a:ea typeface="Tahoma" panose="020B0604030504040204" pitchFamily="34" charset="0"/>
              <a:cs typeface="B Koodak" panose="00000700000000000000" pitchFamily="2" charset="-78"/>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rot="631394">
            <a:off x="3381433" y="4594278"/>
            <a:ext cx="3194131" cy="3194131"/>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rot="21078969">
            <a:off x="1920309" y="4797205"/>
            <a:ext cx="2453456" cy="2453456"/>
          </a:xfrm>
          <a:prstGeom prst="rect">
            <a:avLst/>
          </a:prstGeom>
          <a:noFill/>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rot="1213697">
            <a:off x="-491837" y="3688628"/>
            <a:ext cx="3245427" cy="3245427"/>
          </a:xfrm>
          <a:prstGeom prst="rect">
            <a:avLst/>
          </a:prstGeom>
          <a:noFill/>
        </p:spPr>
      </p:pic>
      <p:sp>
        <p:nvSpPr>
          <p:cNvPr id="4" name="TextBox 3"/>
          <p:cNvSpPr txBox="1"/>
          <p:nvPr/>
        </p:nvSpPr>
        <p:spPr>
          <a:xfrm>
            <a:off x="2940464" y="4066540"/>
            <a:ext cx="5977109" cy="830997"/>
          </a:xfrm>
          <a:prstGeom prst="rect">
            <a:avLst/>
          </a:prstGeom>
          <a:noFill/>
        </p:spPr>
        <p:txBody>
          <a:bodyPr wrap="square" rtlCol="1">
            <a:spAutoFit/>
          </a:bodyPr>
          <a:lstStyle/>
          <a:p>
            <a:pPr algn="ctr"/>
            <a:r>
              <a:rPr lang="fa-IR" sz="2400" dirty="0" smtClean="0">
                <a:solidFill>
                  <a:schemeClr val="bg1"/>
                </a:solidFill>
                <a:cs typeface="B Koodak" panose="00000700000000000000" pitchFamily="2" charset="-78"/>
              </a:rPr>
              <a:t>پژوهشگران : ساغر عیسوند چناری – الهام احمد اسدی</a:t>
            </a:r>
          </a:p>
          <a:p>
            <a:pPr algn="ctr"/>
            <a:r>
              <a:rPr lang="fa-IR" sz="2400" dirty="0" smtClean="0">
                <a:solidFill>
                  <a:schemeClr val="bg1"/>
                </a:solidFill>
                <a:cs typeface="B Koodak" panose="00000700000000000000" pitchFamily="2" charset="-78"/>
              </a:rPr>
              <a:t>دبیر راهنما : نسیبه سادات میرباقر</a:t>
            </a:r>
            <a:endParaRPr lang="fa-IR" sz="2400" dirty="0">
              <a:solidFill>
                <a:schemeClr val="bg1"/>
              </a:solidFill>
              <a:cs typeface="B Koodak" panose="00000700000000000000" pitchFamily="2" charset="-78"/>
            </a:endParaRPr>
          </a:p>
        </p:txBody>
      </p:sp>
      <p:sp>
        <p:nvSpPr>
          <p:cNvPr id="6" name="TextBox 5"/>
          <p:cNvSpPr txBox="1"/>
          <p:nvPr/>
        </p:nvSpPr>
        <p:spPr>
          <a:xfrm>
            <a:off x="4833257" y="6035040"/>
            <a:ext cx="2782389" cy="400110"/>
          </a:xfrm>
          <a:prstGeom prst="rect">
            <a:avLst/>
          </a:prstGeom>
          <a:noFill/>
        </p:spPr>
        <p:txBody>
          <a:bodyPr wrap="square" rtlCol="1">
            <a:spAutoFit/>
          </a:bodyPr>
          <a:lstStyle/>
          <a:p>
            <a:r>
              <a:rPr lang="fa-IR" sz="2000" dirty="0" smtClean="0">
                <a:cs typeface="B Koodak" panose="00000700000000000000" pitchFamily="2" charset="-78"/>
              </a:rPr>
              <a:t>سال تحصیلی 1401-1400</a:t>
            </a:r>
            <a:endParaRPr lang="fa-IR" sz="2000" dirty="0">
              <a:cs typeface="B Koodak" panose="00000700000000000000" pitchFamily="2" charset="-78"/>
            </a:endParaRPr>
          </a:p>
        </p:txBody>
      </p:sp>
      <p:sp>
        <p:nvSpPr>
          <p:cNvPr id="12" name="Rectangle 11"/>
          <p:cNvSpPr/>
          <p:nvPr/>
        </p:nvSpPr>
        <p:spPr>
          <a:xfrm>
            <a:off x="0" y="-27182"/>
            <a:ext cx="12192000" cy="2258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8" name="Picture 7"/>
          <p:cNvPicPr>
            <a:picLocks noChangeAspect="1"/>
          </p:cNvPicPr>
          <p:nvPr/>
        </p:nvPicPr>
        <p:blipFill>
          <a:blip r:embed="rId10"/>
          <a:stretch>
            <a:fillRect/>
          </a:stretch>
        </p:blipFill>
        <p:spPr>
          <a:xfrm>
            <a:off x="4608374" y="64423"/>
            <a:ext cx="2641290" cy="186769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rot="18889495">
            <a:off x="10931749" y="63210"/>
            <a:ext cx="1574403" cy="1574403"/>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rot="20451125">
            <a:off x="8568710" y="338598"/>
            <a:ext cx="3005286" cy="3005286"/>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rot="20520790">
            <a:off x="10256379" y="676983"/>
            <a:ext cx="1488402" cy="1488402"/>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1338607" flipH="1">
            <a:off x="-587261" y="1663257"/>
            <a:ext cx="2684499" cy="2684499"/>
          </a:xfrm>
          <a:prstGeom prst="rect">
            <a:avLst/>
          </a:prstGeom>
        </p:spPr>
      </p:pic>
      <p:sp>
        <p:nvSpPr>
          <p:cNvPr id="17" name="Slide Number Placeholder 16"/>
          <p:cNvSpPr>
            <a:spLocks noGrp="1"/>
          </p:cNvSpPr>
          <p:nvPr>
            <p:ph type="sldNum" sz="quarter" idx="12"/>
          </p:nvPr>
        </p:nvSpPr>
        <p:spPr/>
        <p:txBody>
          <a:bodyPr/>
          <a:lstStyle/>
          <a:p>
            <a:fld id="{ACEC5C30-0B3A-4B13-ADDD-7C63C8AA921B}" type="slidenum">
              <a:rPr lang="en-US" sz="2000"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2906397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روش انجام طرح و فاز بندی</a:t>
            </a:r>
            <a:endParaRPr lang="en-US" dirty="0">
              <a:solidFill>
                <a:schemeClr val="accent1"/>
              </a:solidFill>
              <a:latin typeface="Rockwell" panose="02060603020205020403" pitchFamily="18" charset="0"/>
              <a:cs typeface="2  Koodak" panose="00000700000000000000" pitchFamily="2" charset="-78"/>
            </a:endParaRPr>
          </a:p>
        </p:txBody>
      </p:sp>
      <p:sp>
        <p:nvSpPr>
          <p:cNvPr id="14" name="Content Placeholder 2">
            <a:extLst>
              <a:ext uri="{FF2B5EF4-FFF2-40B4-BE49-F238E27FC236}">
                <a16:creationId xmlns:a16="http://schemas.microsoft.com/office/drawing/2014/main" id="{3703DCB6-CE2E-4DB2-998C-5E89A0D57B5A}"/>
              </a:ext>
            </a:extLst>
          </p:cNvPr>
          <p:cNvSpPr txBox="1">
            <a:spLocks/>
          </p:cNvSpPr>
          <p:nvPr/>
        </p:nvSpPr>
        <p:spPr>
          <a:xfrm>
            <a:off x="521282" y="1220932"/>
            <a:ext cx="5829293" cy="342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Diagram 14">
            <a:extLst>
              <a:ext uri="{FF2B5EF4-FFF2-40B4-BE49-F238E27FC236}">
                <a16:creationId xmlns:a16="http://schemas.microsoft.com/office/drawing/2014/main" id="{646FDE3E-5F98-465E-A4A1-17F8E562FC1F}"/>
              </a:ext>
              <a:ext uri="{C183D7F6-B498-43B3-948B-1728B52AA6E4}">
                <adec:decorative xmlns="" xmlns:adec="http://schemas.microsoft.com/office/drawing/2017/decorative" val="1"/>
              </a:ext>
            </a:extLst>
          </p:cNvPr>
          <p:cNvGraphicFramePr/>
          <p:nvPr>
            <p:extLst>
              <p:ext uri="{D42A27DB-BD31-4B8C-83A1-F6EECF244321}">
                <p14:modId xmlns:p14="http://schemas.microsoft.com/office/powerpoint/2010/main" val="673280928"/>
              </p:ext>
            </p:extLst>
          </p:nvPr>
        </p:nvGraphicFramePr>
        <p:xfrm>
          <a:off x="817423" y="1519300"/>
          <a:ext cx="7404048" cy="515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DBBB712D-326E-462C-A8F9-C3C7398258D4}"/>
              </a:ext>
              <a:ext uri="{C183D7F6-B498-43B3-948B-1728B52AA6E4}">
                <adec:decorative xmlns=""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759536" y="2591331"/>
              <a:ext cx="4266669" cy="4266669"/>
            </a:xfrm>
            <a:prstGeom prst="rect">
              <a:avLst/>
            </a:prstGeom>
          </p:spPr>
        </p:pic>
      </p:grpSp>
      <p:sp>
        <p:nvSpPr>
          <p:cNvPr id="3" name="TextBox 2"/>
          <p:cNvSpPr txBox="1"/>
          <p:nvPr/>
        </p:nvSpPr>
        <p:spPr>
          <a:xfrm>
            <a:off x="6430855" y="1819474"/>
            <a:ext cx="1552454" cy="1200329"/>
          </a:xfrm>
          <a:prstGeom prst="rect">
            <a:avLst/>
          </a:prstGeom>
          <a:noFill/>
        </p:spPr>
        <p:txBody>
          <a:bodyPr wrap="square" rtlCol="1">
            <a:spAutoFit/>
          </a:bodyPr>
          <a:lstStyle/>
          <a:p>
            <a:pPr algn="ctr"/>
            <a:r>
              <a:rPr lang="fa-IR" sz="3600" dirty="0" smtClean="0">
                <a:solidFill>
                  <a:schemeClr val="bg1"/>
                </a:solidFill>
                <a:cs typeface="2  Koodak" panose="00000700000000000000" pitchFamily="2" charset="-78"/>
              </a:rPr>
              <a:t>فاز هفتم </a:t>
            </a:r>
            <a:endParaRPr lang="fa-IR" sz="3600" dirty="0">
              <a:solidFill>
                <a:schemeClr val="bg1"/>
              </a:solidFill>
              <a:cs typeface="2  Koodak" panose="00000700000000000000" pitchFamily="2" charset="-78"/>
            </a:endParaRPr>
          </a:p>
        </p:txBody>
      </p:sp>
      <p:sp>
        <p:nvSpPr>
          <p:cNvPr id="12" name="TextBox 11"/>
          <p:cNvSpPr txBox="1"/>
          <p:nvPr/>
        </p:nvSpPr>
        <p:spPr>
          <a:xfrm>
            <a:off x="760273" y="1945000"/>
            <a:ext cx="5330530" cy="400110"/>
          </a:xfrm>
          <a:prstGeom prst="rect">
            <a:avLst/>
          </a:prstGeom>
          <a:noFill/>
        </p:spPr>
        <p:txBody>
          <a:bodyPr wrap="square" rtlCol="1">
            <a:spAutoFit/>
          </a:bodyPr>
          <a:lstStyle/>
          <a:p>
            <a:pPr algn="r"/>
            <a:r>
              <a:rPr lang="fa-IR" sz="2000" dirty="0" smtClean="0">
                <a:cs typeface="2  Koodak" panose="00000700000000000000" pitchFamily="2" charset="-78"/>
              </a:rPr>
              <a:t>انجام تست کواگولاز</a:t>
            </a:r>
            <a:endParaRPr lang="fa-IR" sz="2000" dirty="0">
              <a:cs typeface="2  Koodak" panose="00000700000000000000" pitchFamily="2" charset="-78"/>
            </a:endParaRPr>
          </a:p>
        </p:txBody>
      </p:sp>
      <p:sp>
        <p:nvSpPr>
          <p:cNvPr id="13" name="TextBox 12"/>
          <p:cNvSpPr txBox="1"/>
          <p:nvPr/>
        </p:nvSpPr>
        <p:spPr>
          <a:xfrm>
            <a:off x="6343982" y="3775677"/>
            <a:ext cx="1726200" cy="646331"/>
          </a:xfrm>
          <a:prstGeom prst="rect">
            <a:avLst/>
          </a:prstGeom>
          <a:noFill/>
        </p:spPr>
        <p:txBody>
          <a:bodyPr wrap="square" rtlCol="1">
            <a:spAutoFit/>
          </a:bodyPr>
          <a:lstStyle/>
          <a:p>
            <a:pPr algn="ctr"/>
            <a:r>
              <a:rPr lang="fa-IR" sz="3600" dirty="0" smtClean="0">
                <a:solidFill>
                  <a:schemeClr val="bg1"/>
                </a:solidFill>
                <a:cs typeface="2  Koodak" panose="00000700000000000000" pitchFamily="2" charset="-78"/>
              </a:rPr>
              <a:t>فاز هشتم</a:t>
            </a:r>
            <a:endParaRPr lang="fa-IR" sz="3600" dirty="0">
              <a:solidFill>
                <a:schemeClr val="bg1"/>
              </a:solidFill>
              <a:cs typeface="2  Koodak" panose="00000700000000000000" pitchFamily="2" charset="-78"/>
            </a:endParaRPr>
          </a:p>
        </p:txBody>
      </p:sp>
      <p:sp>
        <p:nvSpPr>
          <p:cNvPr id="17" name="TextBox 16"/>
          <p:cNvSpPr txBox="1"/>
          <p:nvPr/>
        </p:nvSpPr>
        <p:spPr>
          <a:xfrm>
            <a:off x="6578805" y="5584874"/>
            <a:ext cx="1552454" cy="646331"/>
          </a:xfrm>
          <a:prstGeom prst="rect">
            <a:avLst/>
          </a:prstGeom>
          <a:noFill/>
        </p:spPr>
        <p:txBody>
          <a:bodyPr wrap="square" rtlCol="1">
            <a:spAutoFit/>
          </a:bodyPr>
          <a:lstStyle/>
          <a:p>
            <a:r>
              <a:rPr lang="fa-IR" sz="3600" dirty="0" smtClean="0">
                <a:solidFill>
                  <a:schemeClr val="bg1"/>
                </a:solidFill>
                <a:cs typeface="2  Koodak" panose="00000700000000000000" pitchFamily="2" charset="-78"/>
              </a:rPr>
              <a:t>فاز نهم</a:t>
            </a:r>
            <a:endParaRPr lang="fa-IR" sz="3600" dirty="0">
              <a:solidFill>
                <a:schemeClr val="bg1"/>
              </a:solidFill>
              <a:cs typeface="2  Koodak" panose="00000700000000000000" pitchFamily="2" charset="-78"/>
            </a:endParaRPr>
          </a:p>
        </p:txBody>
      </p:sp>
      <p:sp>
        <p:nvSpPr>
          <p:cNvPr id="18" name="TextBox 17"/>
          <p:cNvSpPr txBox="1"/>
          <p:nvPr/>
        </p:nvSpPr>
        <p:spPr>
          <a:xfrm>
            <a:off x="1083212" y="5289452"/>
            <a:ext cx="5007591" cy="400110"/>
          </a:xfrm>
          <a:prstGeom prst="rect">
            <a:avLst/>
          </a:prstGeom>
          <a:noFill/>
        </p:spPr>
        <p:txBody>
          <a:bodyPr wrap="square" rtlCol="1">
            <a:spAutoFit/>
          </a:bodyPr>
          <a:lstStyle/>
          <a:p>
            <a:pPr algn="r"/>
            <a:r>
              <a:rPr lang="fa-IR" sz="2000" dirty="0" smtClean="0">
                <a:cs typeface="2  Koodak" panose="00000700000000000000" pitchFamily="2" charset="-78"/>
              </a:rPr>
              <a:t>تجزیه و تحلیل</a:t>
            </a:r>
            <a:endParaRPr lang="fa-IR" sz="2000" dirty="0">
              <a:cs typeface="2  Koodak" panose="00000700000000000000" pitchFamily="2" charset="-78"/>
            </a:endParaRPr>
          </a:p>
        </p:txBody>
      </p:sp>
      <p:sp>
        <p:nvSpPr>
          <p:cNvPr id="22" name="Slide Number Placeholder 21"/>
          <p:cNvSpPr>
            <a:spLocks noGrp="1"/>
          </p:cNvSpPr>
          <p:nvPr>
            <p:ph type="sldNum" sz="quarter" idx="12"/>
          </p:nvPr>
        </p:nvSpPr>
        <p:spPr/>
        <p:txBody>
          <a:bodyPr/>
          <a:lstStyle/>
          <a:p>
            <a:fld id="{ACEC5C30-0B3A-4B13-ADDD-7C63C8AA921B}" type="slidenum">
              <a:rPr lang="en-US" sz="2000" smtClean="0">
                <a:solidFill>
                  <a:schemeClr val="tx1"/>
                </a:solidFill>
              </a:rPr>
              <a:t>20</a:t>
            </a:fld>
            <a:endParaRPr lang="en-US" sz="2000" dirty="0">
              <a:solidFill>
                <a:schemeClr val="tx1"/>
              </a:solidFill>
            </a:endParaRPr>
          </a:p>
        </p:txBody>
      </p:sp>
      <p:sp>
        <p:nvSpPr>
          <p:cNvPr id="16" name="TextBox 15"/>
          <p:cNvSpPr txBox="1"/>
          <p:nvPr/>
        </p:nvSpPr>
        <p:spPr>
          <a:xfrm>
            <a:off x="484915" y="3763021"/>
            <a:ext cx="5569521" cy="400110"/>
          </a:xfrm>
          <a:prstGeom prst="rect">
            <a:avLst/>
          </a:prstGeom>
          <a:noFill/>
        </p:spPr>
        <p:txBody>
          <a:bodyPr wrap="square" rtlCol="1">
            <a:spAutoFit/>
          </a:bodyPr>
          <a:lstStyle/>
          <a:p>
            <a:pPr algn="r"/>
            <a:r>
              <a:rPr lang="fa-IR" sz="2000" dirty="0" smtClean="0">
                <a:cs typeface="2  Koodak" panose="00000700000000000000" pitchFamily="2" charset="-78"/>
              </a:rPr>
              <a:t>جمع آوری نتایج</a:t>
            </a:r>
            <a:endParaRPr lang="fa-IR" sz="2000" dirty="0">
              <a:cs typeface="2  Koodak" panose="00000700000000000000" pitchFamily="2" charset="-78"/>
            </a:endParaRPr>
          </a:p>
        </p:txBody>
      </p:sp>
      <p:pic>
        <p:nvPicPr>
          <p:cNvPr id="19" name="Picture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97144" y="565233"/>
            <a:ext cx="2084612" cy="2026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1122" y="1962938"/>
            <a:ext cx="3737172" cy="4316342"/>
          </a:xfrm>
          <a:prstGeom prst="rect">
            <a:avLst/>
          </a:prstGeom>
        </p:spPr>
      </p:pic>
    </p:spTree>
    <p:extLst>
      <p:ext uri="{BB962C8B-B14F-4D97-AF65-F5344CB8AC3E}">
        <p14:creationId xmlns:p14="http://schemas.microsoft.com/office/powerpoint/2010/main" val="319106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3" y="96966"/>
            <a:ext cx="8378529" cy="1027257"/>
          </a:xfrm>
        </p:spPr>
        <p:txBody>
          <a:bodyPr/>
          <a:lstStyle/>
          <a:p>
            <a:endParaRPr lang="en-US" dirty="0">
              <a:solidFill>
                <a:schemeClr val="accent5">
                  <a:lumMod val="50000"/>
                </a:schemeClr>
              </a:solidFill>
              <a:latin typeface="Rockwell" panose="02060603020205020403" pitchFamily="18" charset="0"/>
            </a:endParaRPr>
          </a:p>
        </p:txBody>
      </p:sp>
      <p:sp>
        <p:nvSpPr>
          <p:cNvPr id="9" name="Rectangle: Rounded Corners 8">
            <a:extLst>
              <a:ext uri="{FF2B5EF4-FFF2-40B4-BE49-F238E27FC236}">
                <a16:creationId xmlns:a16="http://schemas.microsoft.com/office/drawing/2014/main" id="{5D83E472-316B-42B5-9901-2C007C5B7144}"/>
              </a:ext>
              <a:ext uri="{C183D7F6-B498-43B3-948B-1728B52AA6E4}">
                <adec:decorative xmlns="" xmlns:adec="http://schemas.microsoft.com/office/drawing/2017/decorative" val="1"/>
              </a:ext>
            </a:extLst>
          </p:cNvPr>
          <p:cNvSpPr/>
          <p:nvPr/>
        </p:nvSpPr>
        <p:spPr>
          <a:xfrm>
            <a:off x="521282" y="1837302"/>
            <a:ext cx="2268675" cy="375820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200DCA9-3B7A-4837-9C64-F0CE0D5E2B3A}"/>
              </a:ext>
            </a:extLst>
          </p:cNvPr>
          <p:cNvSpPr txBox="1"/>
          <p:nvPr/>
        </p:nvSpPr>
        <p:spPr>
          <a:xfrm>
            <a:off x="663286" y="3784291"/>
            <a:ext cx="1984663" cy="338554"/>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Enter label here</a:t>
            </a:r>
          </a:p>
        </p:txBody>
      </p:sp>
      <p:sp>
        <p:nvSpPr>
          <p:cNvPr id="17" name="TextBox 16">
            <a:extLst>
              <a:ext uri="{FF2B5EF4-FFF2-40B4-BE49-F238E27FC236}">
                <a16:creationId xmlns:a16="http://schemas.microsoft.com/office/drawing/2014/main" id="{57D4552E-64C5-40E0-AE15-5B00BB70508E}"/>
              </a:ext>
            </a:extLst>
          </p:cNvPr>
          <p:cNvSpPr txBox="1"/>
          <p:nvPr/>
        </p:nvSpPr>
        <p:spPr>
          <a:xfrm>
            <a:off x="637310" y="5665128"/>
            <a:ext cx="1984663" cy="923330"/>
          </a:xfrm>
          <a:prstGeom prst="rect">
            <a:avLst/>
          </a:prstGeom>
          <a:noFill/>
        </p:spPr>
        <p:txBody>
          <a:bodyPr wrap="square" rtlCol="0">
            <a:spAutoFit/>
          </a:bodyPr>
          <a:lstStyle/>
          <a:p>
            <a:pPr algn="ctr"/>
            <a:r>
              <a:rPr lang="fa-IR" dirty="0" smtClean="0">
                <a:latin typeface="Tahoma" panose="020B0604030504040204" pitchFamily="34" charset="0"/>
                <a:ea typeface="Tahoma" panose="020B0604030504040204" pitchFamily="34" charset="0"/>
                <a:cs typeface="2  Koodak" panose="00000700000000000000" pitchFamily="2" charset="-78"/>
              </a:rPr>
              <a:t>پودر محیط کشت اختصاصی استاف اورئوس</a:t>
            </a:r>
            <a:endParaRPr lang="en-US" dirty="0">
              <a:latin typeface="Tahoma" panose="020B0604030504040204" pitchFamily="34" charset="0"/>
              <a:ea typeface="Tahoma" panose="020B0604030504040204" pitchFamily="34" charset="0"/>
              <a:cs typeface="2  Koodak" panose="00000700000000000000" pitchFamily="2" charset="-78"/>
            </a:endParaRPr>
          </a:p>
        </p:txBody>
      </p:sp>
      <p:sp>
        <p:nvSpPr>
          <p:cNvPr id="18" name="Rectangle: Rounded Corners 17">
            <a:extLst>
              <a:ext uri="{FF2B5EF4-FFF2-40B4-BE49-F238E27FC236}">
                <a16:creationId xmlns:a16="http://schemas.microsoft.com/office/drawing/2014/main" id="{1EE42B7D-A1DC-4708-8147-D9D746BA73E8}"/>
              </a:ext>
              <a:ext uri="{C183D7F6-B498-43B3-948B-1728B52AA6E4}">
                <adec:decorative xmlns="" xmlns:adec="http://schemas.microsoft.com/office/drawing/2017/decorative" val="1"/>
              </a:ext>
            </a:extLst>
          </p:cNvPr>
          <p:cNvSpPr/>
          <p:nvPr/>
        </p:nvSpPr>
        <p:spPr>
          <a:xfrm>
            <a:off x="3472300" y="1768454"/>
            <a:ext cx="2268675" cy="382704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1B674D5-C064-4DDD-8FE9-D8801F4C0A04}"/>
              </a:ext>
            </a:extLst>
          </p:cNvPr>
          <p:cNvSpPr txBox="1"/>
          <p:nvPr/>
        </p:nvSpPr>
        <p:spPr>
          <a:xfrm>
            <a:off x="3614305" y="3784291"/>
            <a:ext cx="1984663" cy="338554"/>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Enter label here</a:t>
            </a:r>
          </a:p>
        </p:txBody>
      </p:sp>
      <p:sp>
        <p:nvSpPr>
          <p:cNvPr id="23" name="TextBox 22">
            <a:extLst>
              <a:ext uri="{FF2B5EF4-FFF2-40B4-BE49-F238E27FC236}">
                <a16:creationId xmlns:a16="http://schemas.microsoft.com/office/drawing/2014/main" id="{1D0FFF75-43A7-4E33-BD4E-2A24EA207112}"/>
              </a:ext>
            </a:extLst>
          </p:cNvPr>
          <p:cNvSpPr txBox="1"/>
          <p:nvPr/>
        </p:nvSpPr>
        <p:spPr>
          <a:xfrm>
            <a:off x="3631623" y="5665127"/>
            <a:ext cx="1984663" cy="923330"/>
          </a:xfrm>
          <a:prstGeom prst="rect">
            <a:avLst/>
          </a:prstGeom>
          <a:noFill/>
        </p:spPr>
        <p:txBody>
          <a:bodyPr wrap="square" rtlCol="0">
            <a:spAutoFit/>
          </a:bodyPr>
          <a:lstStyle/>
          <a:p>
            <a:pPr algn="ctr"/>
            <a:r>
              <a:rPr lang="fa-IR" dirty="0" smtClean="0">
                <a:latin typeface="Tahoma" panose="020B0604030504040204" pitchFamily="34" charset="0"/>
                <a:ea typeface="Tahoma" panose="020B0604030504040204" pitchFamily="34" charset="0"/>
                <a:cs typeface="2  Koodak" panose="00000700000000000000" pitchFamily="2" charset="-78"/>
              </a:rPr>
              <a:t>دستگاه اوتوکلاو برای استریل کردن محیط کشت</a:t>
            </a:r>
            <a:endParaRPr lang="en-US" dirty="0">
              <a:latin typeface="Tahoma" panose="020B0604030504040204" pitchFamily="34" charset="0"/>
              <a:ea typeface="Tahoma" panose="020B0604030504040204" pitchFamily="34" charset="0"/>
              <a:cs typeface="2  Koodak" panose="00000700000000000000" pitchFamily="2" charset="-78"/>
            </a:endParaRPr>
          </a:p>
        </p:txBody>
      </p:sp>
      <p:sp>
        <p:nvSpPr>
          <p:cNvPr id="19" name="Rectangle: Rounded Corners 18">
            <a:extLst>
              <a:ext uri="{FF2B5EF4-FFF2-40B4-BE49-F238E27FC236}">
                <a16:creationId xmlns:a16="http://schemas.microsoft.com/office/drawing/2014/main" id="{86051D9B-1137-438D-A466-460D44ED3361}"/>
              </a:ext>
              <a:ext uri="{C183D7F6-B498-43B3-948B-1728B52AA6E4}">
                <adec:decorative xmlns="" xmlns:adec="http://schemas.microsoft.com/office/drawing/2017/decorative" val="1"/>
              </a:ext>
            </a:extLst>
          </p:cNvPr>
          <p:cNvSpPr/>
          <p:nvPr/>
        </p:nvSpPr>
        <p:spPr>
          <a:xfrm>
            <a:off x="6426359" y="1768455"/>
            <a:ext cx="2268675" cy="382704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AA0715F-CA2B-4594-91FD-D8C6E5E10965}"/>
              </a:ext>
            </a:extLst>
          </p:cNvPr>
          <p:cNvSpPr txBox="1"/>
          <p:nvPr/>
        </p:nvSpPr>
        <p:spPr>
          <a:xfrm>
            <a:off x="6565863" y="3810842"/>
            <a:ext cx="1984663" cy="338554"/>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Enter label here</a:t>
            </a:r>
          </a:p>
        </p:txBody>
      </p:sp>
      <p:sp>
        <p:nvSpPr>
          <p:cNvPr id="25" name="TextBox 24">
            <a:extLst>
              <a:ext uri="{FF2B5EF4-FFF2-40B4-BE49-F238E27FC236}">
                <a16:creationId xmlns:a16="http://schemas.microsoft.com/office/drawing/2014/main" id="{036E47C2-C29C-4EC4-A9A9-B75D7A68E935}"/>
              </a:ext>
            </a:extLst>
          </p:cNvPr>
          <p:cNvSpPr txBox="1"/>
          <p:nvPr/>
        </p:nvSpPr>
        <p:spPr>
          <a:xfrm>
            <a:off x="6556468" y="5665127"/>
            <a:ext cx="1984663" cy="1200329"/>
          </a:xfrm>
          <a:prstGeom prst="rect">
            <a:avLst/>
          </a:prstGeom>
          <a:noFill/>
        </p:spPr>
        <p:txBody>
          <a:bodyPr wrap="square" rtlCol="0">
            <a:spAutoFit/>
          </a:bodyPr>
          <a:lstStyle/>
          <a:p>
            <a:pPr algn="ctr"/>
            <a:r>
              <a:rPr lang="fa-IR" dirty="0" smtClean="0">
                <a:latin typeface="Tahoma" panose="020B0604030504040204" pitchFamily="34" charset="0"/>
                <a:ea typeface="Tahoma" panose="020B0604030504040204" pitchFamily="34" charset="0"/>
                <a:cs typeface="2  Koodak" panose="00000700000000000000" pitchFamily="2" charset="-78"/>
              </a:rPr>
              <a:t>قرار دادن محیط کشت در دمای 37 درجه دستگاه انکوباتور برای رشد باکتری</a:t>
            </a:r>
            <a:endParaRPr lang="en-US" dirty="0">
              <a:latin typeface="Tahoma" panose="020B0604030504040204" pitchFamily="34" charset="0"/>
              <a:ea typeface="Tahoma" panose="020B0604030504040204" pitchFamily="34" charset="0"/>
              <a:cs typeface="2  Koodak" panose="00000700000000000000" pitchFamily="2" charset="-78"/>
            </a:endParaRPr>
          </a:p>
        </p:txBody>
      </p:sp>
      <p:grpSp>
        <p:nvGrpSpPr>
          <p:cNvPr id="26" name="Group 25">
            <a:extLst>
              <a:ext uri="{FF2B5EF4-FFF2-40B4-BE49-F238E27FC236}">
                <a16:creationId xmlns:a16="http://schemas.microsoft.com/office/drawing/2014/main" id="{FAE49640-1F41-49EF-9DE6-5B8BD818E7D5}"/>
              </a:ext>
              <a:ext uri="{C183D7F6-B498-43B3-948B-1728B52AA6E4}">
                <adec:decorative xmlns="" xmlns:adec="http://schemas.microsoft.com/office/drawing/2017/decorative" val="1"/>
              </a:ext>
            </a:extLst>
          </p:cNvPr>
          <p:cNvGrpSpPr/>
          <p:nvPr/>
        </p:nvGrpSpPr>
        <p:grpSpPr>
          <a:xfrm>
            <a:off x="9055676" y="0"/>
            <a:ext cx="3136324" cy="7050231"/>
            <a:chOff x="9055676" y="0"/>
            <a:chExt cx="3136324" cy="7050231"/>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Shirt">
              <a:extLst>
                <a:ext uri="{FF2B5EF4-FFF2-40B4-BE49-F238E27FC236}">
                  <a16:creationId xmlns:a16="http://schemas.microsoft.com/office/drawing/2014/main" id="{D0B86988-B817-439D-A6A5-180647268CC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rot="20887424">
              <a:off x="9541289" y="4083626"/>
              <a:ext cx="1951759" cy="1951759"/>
            </a:xfrm>
            <a:prstGeom prst="rect">
              <a:avLst/>
            </a:prstGeom>
          </p:spPr>
        </p:pic>
        <p:pic>
          <p:nvPicPr>
            <p:cNvPr id="14" name="Graphic 13" descr="Glasses">
              <a:extLst>
                <a:ext uri="{FF2B5EF4-FFF2-40B4-BE49-F238E27FC236}">
                  <a16:creationId xmlns:a16="http://schemas.microsoft.com/office/drawing/2014/main" id="{92AEA3DE-CFDD-499C-B6AD-99345EA1CE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795024">
              <a:off x="11018693" y="3451676"/>
              <a:ext cx="1034563" cy="1034563"/>
            </a:xfrm>
            <a:prstGeom prst="rect">
              <a:avLst/>
            </a:prstGeom>
          </p:spPr>
        </p:pic>
        <p:pic>
          <p:nvPicPr>
            <p:cNvPr id="16" name="Graphic 15" descr="Boot">
              <a:extLst>
                <a:ext uri="{FF2B5EF4-FFF2-40B4-BE49-F238E27FC236}">
                  <a16:creationId xmlns:a16="http://schemas.microsoft.com/office/drawing/2014/main" id="{BDFF0140-1CC8-4F76-B83E-EFC26BF5949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697835" y="5595504"/>
              <a:ext cx="1454727" cy="1454727"/>
            </a:xfrm>
            <a:prstGeom prst="rect">
              <a:avLst/>
            </a:prstGeom>
          </p:spPr>
        </p:pic>
      </p:grpSp>
      <p:sp>
        <p:nvSpPr>
          <p:cNvPr id="29" name="Slide Number Placeholder 28"/>
          <p:cNvSpPr>
            <a:spLocks noGrp="1"/>
          </p:cNvSpPr>
          <p:nvPr>
            <p:ph type="sldNum" sz="quarter" idx="12"/>
          </p:nvPr>
        </p:nvSpPr>
        <p:spPr/>
        <p:txBody>
          <a:bodyPr/>
          <a:lstStyle/>
          <a:p>
            <a:fld id="{ACEC5C30-0B3A-4B13-ADDD-7C63C8AA921B}" type="slidenum">
              <a:rPr lang="en-US" smtClean="0"/>
              <a:t>21</a:t>
            </a:fld>
            <a:endParaRPr lang="en-US" dirty="0"/>
          </a:p>
        </p:txBody>
      </p:sp>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3286" y="1953552"/>
            <a:ext cx="1984663" cy="34906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Picture 3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10869" y="1905274"/>
            <a:ext cx="1980391" cy="35594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Picture 3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5862" y="1953553"/>
            <a:ext cx="1984664" cy="3490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6798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3" y="96966"/>
            <a:ext cx="8378529" cy="1027257"/>
          </a:xfrm>
        </p:spPr>
        <p:txBody>
          <a:bodyPr/>
          <a:lstStyle/>
          <a:p>
            <a:endParaRPr lang="en-US" dirty="0">
              <a:solidFill>
                <a:schemeClr val="accent5">
                  <a:lumMod val="50000"/>
                </a:schemeClr>
              </a:solidFill>
              <a:latin typeface="Rockwell" panose="02060603020205020403" pitchFamily="18" charset="0"/>
            </a:endParaRPr>
          </a:p>
        </p:txBody>
      </p:sp>
      <p:sp>
        <p:nvSpPr>
          <p:cNvPr id="15" name="Rectangle: Rounded Corners 14">
            <a:extLst>
              <a:ext uri="{FF2B5EF4-FFF2-40B4-BE49-F238E27FC236}">
                <a16:creationId xmlns:a16="http://schemas.microsoft.com/office/drawing/2014/main" id="{9463B806-86C1-44AC-8470-6E6761DC7613}"/>
              </a:ext>
              <a:ext uri="{C183D7F6-B498-43B3-948B-1728B52AA6E4}">
                <adec:decorative xmlns="" xmlns:adec="http://schemas.microsoft.com/office/drawing/2017/decorative" val="1"/>
              </a:ext>
            </a:extLst>
          </p:cNvPr>
          <p:cNvSpPr/>
          <p:nvPr/>
        </p:nvSpPr>
        <p:spPr>
          <a:xfrm>
            <a:off x="551397" y="1836078"/>
            <a:ext cx="2268675" cy="382862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7D4552E-64C5-40E0-AE15-5B00BB70508E}"/>
              </a:ext>
            </a:extLst>
          </p:cNvPr>
          <p:cNvSpPr txBox="1"/>
          <p:nvPr/>
        </p:nvSpPr>
        <p:spPr>
          <a:xfrm>
            <a:off x="602674" y="5745452"/>
            <a:ext cx="1984663" cy="646331"/>
          </a:xfrm>
          <a:prstGeom prst="rect">
            <a:avLst/>
          </a:prstGeom>
          <a:noFill/>
        </p:spPr>
        <p:txBody>
          <a:bodyPr wrap="square" rtlCol="0">
            <a:spAutoFit/>
          </a:bodyPr>
          <a:lstStyle/>
          <a:p>
            <a:pPr algn="ctr"/>
            <a:r>
              <a:rPr lang="fa-IR" dirty="0" smtClean="0">
                <a:latin typeface="Tahoma" panose="020B0604030504040204" pitchFamily="34" charset="0"/>
                <a:ea typeface="Tahoma" panose="020B0604030504040204" pitchFamily="34" charset="0"/>
                <a:cs typeface="2  Koodak" panose="00000700000000000000" pitchFamily="2" charset="-78"/>
              </a:rPr>
              <a:t>شعله و پلیت حاوی کلنی باکتری</a:t>
            </a:r>
            <a:endParaRPr lang="en-US" dirty="0">
              <a:latin typeface="Tahoma" panose="020B0604030504040204" pitchFamily="34" charset="0"/>
              <a:ea typeface="Tahoma" panose="020B0604030504040204" pitchFamily="34" charset="0"/>
              <a:cs typeface="2  Koodak" panose="00000700000000000000" pitchFamily="2" charset="-78"/>
            </a:endParaRPr>
          </a:p>
        </p:txBody>
      </p:sp>
      <p:sp>
        <p:nvSpPr>
          <p:cNvPr id="24" name="Rectangle: Rounded Corners 23">
            <a:extLst>
              <a:ext uri="{FF2B5EF4-FFF2-40B4-BE49-F238E27FC236}">
                <a16:creationId xmlns:a16="http://schemas.microsoft.com/office/drawing/2014/main" id="{EE47BD82-D8BD-4FB4-9086-D3AD4D447A51}"/>
              </a:ext>
              <a:ext uri="{C183D7F6-B498-43B3-948B-1728B52AA6E4}">
                <adec:decorative xmlns="" xmlns:adec="http://schemas.microsoft.com/office/drawing/2017/decorative" val="1"/>
              </a:ext>
            </a:extLst>
          </p:cNvPr>
          <p:cNvSpPr/>
          <p:nvPr/>
        </p:nvSpPr>
        <p:spPr>
          <a:xfrm>
            <a:off x="6487200" y="1836078"/>
            <a:ext cx="2268675" cy="387429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36E47C2-C29C-4EC4-A9A9-B75D7A68E935}"/>
              </a:ext>
            </a:extLst>
          </p:cNvPr>
          <p:cNvSpPr txBox="1"/>
          <p:nvPr/>
        </p:nvSpPr>
        <p:spPr>
          <a:xfrm>
            <a:off x="6613382" y="5745452"/>
            <a:ext cx="1984663" cy="923330"/>
          </a:xfrm>
          <a:prstGeom prst="rect">
            <a:avLst/>
          </a:prstGeom>
          <a:noFill/>
        </p:spPr>
        <p:txBody>
          <a:bodyPr wrap="square" rtlCol="0">
            <a:spAutoFit/>
          </a:bodyPr>
          <a:lstStyle/>
          <a:p>
            <a:pPr algn="ctr"/>
            <a:r>
              <a:rPr lang="fa-IR" dirty="0" smtClean="0">
                <a:latin typeface="Tahoma" panose="020B0604030504040204" pitchFamily="34" charset="0"/>
                <a:ea typeface="Tahoma" panose="020B0604030504040204" pitchFamily="34" charset="0"/>
                <a:cs typeface="2  Koodak" panose="00000700000000000000" pitchFamily="2" charset="-78"/>
              </a:rPr>
              <a:t>سانتریفیوژ کردن محلول جهت شستشو با بافر فسفات سالین</a:t>
            </a:r>
            <a:endParaRPr lang="en-US" dirty="0">
              <a:latin typeface="Tahoma" panose="020B0604030504040204" pitchFamily="34" charset="0"/>
              <a:ea typeface="Tahoma" panose="020B0604030504040204" pitchFamily="34" charset="0"/>
              <a:cs typeface="2  Koodak" panose="00000700000000000000" pitchFamily="2" charset="-78"/>
            </a:endParaRPr>
          </a:p>
        </p:txBody>
      </p:sp>
      <p:grpSp>
        <p:nvGrpSpPr>
          <p:cNvPr id="26" name="Group 25">
            <a:extLst>
              <a:ext uri="{FF2B5EF4-FFF2-40B4-BE49-F238E27FC236}">
                <a16:creationId xmlns:a16="http://schemas.microsoft.com/office/drawing/2014/main" id="{FAE49640-1F41-49EF-9DE6-5B8BD818E7D5}"/>
              </a:ext>
              <a:ext uri="{C183D7F6-B498-43B3-948B-1728B52AA6E4}">
                <adec:decorative xmlns="" xmlns:adec="http://schemas.microsoft.com/office/drawing/2017/decorative" val="1"/>
              </a:ext>
            </a:extLst>
          </p:cNvPr>
          <p:cNvGrpSpPr/>
          <p:nvPr/>
        </p:nvGrpSpPr>
        <p:grpSpPr>
          <a:xfrm>
            <a:off x="9055676" y="0"/>
            <a:ext cx="3136324" cy="7050231"/>
            <a:chOff x="9055676" y="0"/>
            <a:chExt cx="3136324" cy="7050231"/>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Shirt">
              <a:extLst>
                <a:ext uri="{FF2B5EF4-FFF2-40B4-BE49-F238E27FC236}">
                  <a16:creationId xmlns:a16="http://schemas.microsoft.com/office/drawing/2014/main" id="{D0B86988-B817-439D-A6A5-180647268CC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rot="20887424">
              <a:off x="9541289" y="4083626"/>
              <a:ext cx="1951759" cy="1951759"/>
            </a:xfrm>
            <a:prstGeom prst="rect">
              <a:avLst/>
            </a:prstGeom>
          </p:spPr>
        </p:pic>
        <p:pic>
          <p:nvPicPr>
            <p:cNvPr id="14" name="Graphic 13" descr="Glasses">
              <a:extLst>
                <a:ext uri="{FF2B5EF4-FFF2-40B4-BE49-F238E27FC236}">
                  <a16:creationId xmlns:a16="http://schemas.microsoft.com/office/drawing/2014/main" id="{92AEA3DE-CFDD-499C-B6AD-99345EA1CE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795024">
              <a:off x="11018693" y="3451676"/>
              <a:ext cx="1034563" cy="1034563"/>
            </a:xfrm>
            <a:prstGeom prst="rect">
              <a:avLst/>
            </a:prstGeom>
          </p:spPr>
        </p:pic>
        <p:pic>
          <p:nvPicPr>
            <p:cNvPr id="16" name="Graphic 15" descr="Boot">
              <a:extLst>
                <a:ext uri="{FF2B5EF4-FFF2-40B4-BE49-F238E27FC236}">
                  <a16:creationId xmlns:a16="http://schemas.microsoft.com/office/drawing/2014/main" id="{BDFF0140-1CC8-4F76-B83E-EFC26BF5949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697835" y="5595504"/>
              <a:ext cx="1454727" cy="1454727"/>
            </a:xfrm>
            <a:prstGeom prst="rect">
              <a:avLst/>
            </a:prstGeom>
          </p:spPr>
        </p:pic>
      </p:grpSp>
      <p:sp>
        <p:nvSpPr>
          <p:cNvPr id="29" name="Slide Number Placeholder 28"/>
          <p:cNvSpPr>
            <a:spLocks noGrp="1"/>
          </p:cNvSpPr>
          <p:nvPr>
            <p:ph type="sldNum" sz="quarter" idx="12"/>
          </p:nvPr>
        </p:nvSpPr>
        <p:spPr/>
        <p:txBody>
          <a:bodyPr/>
          <a:lstStyle/>
          <a:p>
            <a:fld id="{ACEC5C30-0B3A-4B13-ADDD-7C63C8AA921B}" type="slidenum">
              <a:rPr lang="en-US" smtClean="0"/>
              <a:t>22</a:t>
            </a:fld>
            <a:endParaRPr lang="en-US" dirty="0"/>
          </a:p>
        </p:txBody>
      </p:sp>
      <p:pic>
        <p:nvPicPr>
          <p:cNvPr id="30" name="Picture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0145" y="1916832"/>
            <a:ext cx="2188654" cy="3712786"/>
          </a:xfrm>
          <a:prstGeom prst="rect">
            <a:avLst/>
          </a:prstGeom>
        </p:spPr>
      </p:pic>
      <p:pic>
        <p:nvPicPr>
          <p:cNvPr id="32" name="Picture 3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23545" y="1951913"/>
            <a:ext cx="2003233" cy="3602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87138" y="1407151"/>
            <a:ext cx="3615241" cy="4993057"/>
          </a:xfrm>
          <a:prstGeom prst="rect">
            <a:avLst/>
          </a:prstGeom>
        </p:spPr>
      </p:pic>
    </p:spTree>
    <p:extLst>
      <p:ext uri="{BB962C8B-B14F-4D97-AF65-F5344CB8AC3E}">
        <p14:creationId xmlns:p14="http://schemas.microsoft.com/office/powerpoint/2010/main" val="500943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a:ln>
            <a:noFill/>
          </a:ln>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بحث و نتیجه گیری</a:t>
            </a:r>
            <a:endParaRPr lang="en-US" dirty="0">
              <a:solidFill>
                <a:schemeClr val="accent1"/>
              </a:solidFill>
              <a:latin typeface="Rockwell" panose="02060603020205020403" pitchFamily="18" charset="0"/>
              <a:cs typeface="2  Koodak" panose="00000700000000000000" pitchFamily="2" charset="-78"/>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825625"/>
            <a:ext cx="8378529" cy="4351338"/>
          </a:xfrm>
        </p:spPr>
        <p:txBody>
          <a:bodyPr vert="horz" lIns="91440" tIns="45720" rIns="91440" bIns="45720" rtlCol="0" anchor="t">
            <a:normAutofit/>
          </a:bodyPr>
          <a:lstStyle/>
          <a:p>
            <a:pPr marL="0" indent="0" algn="just">
              <a:buNone/>
            </a:pPr>
            <a:r>
              <a:rPr lang="fa-IR" sz="2400" dirty="0">
                <a:solidFill>
                  <a:schemeClr val="accent5">
                    <a:lumMod val="50000"/>
                  </a:schemeClr>
                </a:solidFill>
                <a:latin typeface="Tahoma"/>
                <a:ea typeface="Tahoma"/>
                <a:cs typeface="2  Koodak" panose="00000700000000000000" pitchFamily="2" charset="-78"/>
              </a:rPr>
              <a:t>در </a:t>
            </a:r>
            <a:r>
              <a:rPr lang="fa-IR" sz="2400" dirty="0" smtClean="0">
                <a:solidFill>
                  <a:schemeClr val="accent5">
                    <a:lumMod val="50000"/>
                  </a:schemeClr>
                </a:solidFill>
                <a:latin typeface="Tahoma"/>
                <a:ea typeface="Tahoma"/>
                <a:cs typeface="2  Koodak" panose="00000700000000000000" pitchFamily="2" charset="-78"/>
              </a:rPr>
              <a:t>یک آزمایش وضعیت </a:t>
            </a:r>
            <a:r>
              <a:rPr lang="fa-IR" sz="2400" dirty="0">
                <a:solidFill>
                  <a:schemeClr val="accent5">
                    <a:lumMod val="50000"/>
                  </a:schemeClr>
                </a:solidFill>
                <a:latin typeface="Tahoma"/>
                <a:ea typeface="Tahoma"/>
                <a:cs typeface="2  Koodak" panose="00000700000000000000" pitchFamily="2" charset="-78"/>
              </a:rPr>
              <a:t>نمونه دارای کواگولاز با داروی دسموپرسین در وضعیت های مختلف بررسی شد . همچنین تاثیر باکتری ای مانند باکتری "ای کولای" در کنار دسموپرسین ، به عنوان نمونه شاهد بررسی شد </a:t>
            </a:r>
            <a:r>
              <a:rPr lang="fa-IR" sz="2400" dirty="0" smtClean="0">
                <a:solidFill>
                  <a:schemeClr val="accent5">
                    <a:lumMod val="50000"/>
                  </a:schemeClr>
                </a:solidFill>
                <a:latin typeface="Tahoma"/>
                <a:ea typeface="Tahoma"/>
                <a:cs typeface="2  Koodak" panose="00000700000000000000" pitchFamily="2" charset="-78"/>
              </a:rPr>
              <a:t>:</a:t>
            </a:r>
          </a:p>
        </p:txBody>
      </p:sp>
      <p:grpSp>
        <p:nvGrpSpPr>
          <p:cNvPr id="9" name="Group 8">
            <a:extLst>
              <a:ext uri="{FF2B5EF4-FFF2-40B4-BE49-F238E27FC236}">
                <a16:creationId xmlns:a16="http://schemas.microsoft.com/office/drawing/2014/main" id="{798EA88B-C439-4F17-9585-820972CE0BA5}"/>
              </a:ext>
              <a:ext uri="{C183D7F6-B498-43B3-948B-1728B52AA6E4}">
                <adec:decorative xmlns="" xmlns:adec="http://schemas.microsoft.com/office/drawing/2017/decorative" val="1"/>
              </a:ext>
            </a:extLst>
          </p:cNvPr>
          <p:cNvGrpSpPr/>
          <p:nvPr/>
        </p:nvGrpSpPr>
        <p:grpSpPr>
          <a:xfrm>
            <a:off x="8899813" y="0"/>
            <a:ext cx="3803854" cy="6858000"/>
            <a:chOff x="8899813" y="0"/>
            <a:chExt cx="3803854"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899813" y="1690689"/>
              <a:ext cx="3803854" cy="3803854"/>
            </a:xfrm>
            <a:prstGeom prst="rect">
              <a:avLst/>
            </a:prstGeom>
          </p:spPr>
        </p:pic>
      </p:gr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bg1"/>
                </a:solidFill>
              </a:rPr>
              <a:t>23</a:t>
            </a:fld>
            <a:endParaRPr lang="en-US" dirty="0">
              <a:solidFill>
                <a:schemeClr val="bg1"/>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7222" y="3186953"/>
            <a:ext cx="5604794" cy="3351959"/>
          </a:xfrm>
          <a:prstGeom prst="rect">
            <a:avLst/>
          </a:prstGeom>
        </p:spPr>
      </p:pic>
      <p:sp>
        <p:nvSpPr>
          <p:cNvPr id="13" name="TextBox 12"/>
          <p:cNvSpPr txBox="1"/>
          <p:nvPr/>
        </p:nvSpPr>
        <p:spPr>
          <a:xfrm>
            <a:off x="6723854" y="6165471"/>
            <a:ext cx="1048870" cy="369332"/>
          </a:xfrm>
          <a:prstGeom prst="rect">
            <a:avLst/>
          </a:prstGeom>
          <a:noFill/>
        </p:spPr>
        <p:txBody>
          <a:bodyPr wrap="square" rtlCol="1">
            <a:spAutoFit/>
          </a:bodyPr>
          <a:lstStyle/>
          <a:p>
            <a:r>
              <a:rPr lang="fa-IR" dirty="0" smtClean="0">
                <a:cs typeface="2  Koodak" panose="00000700000000000000" pitchFamily="2" charset="-78"/>
              </a:rPr>
              <a:t>نمونه</a:t>
            </a:r>
            <a:endParaRPr lang="fa-IR" dirty="0">
              <a:cs typeface="2  Koodak" panose="00000700000000000000" pitchFamily="2" charset="-78"/>
            </a:endParaRPr>
          </a:p>
        </p:txBody>
      </p:sp>
      <p:sp>
        <p:nvSpPr>
          <p:cNvPr id="14" name="TextBox 13"/>
          <p:cNvSpPr txBox="1"/>
          <p:nvPr/>
        </p:nvSpPr>
        <p:spPr>
          <a:xfrm>
            <a:off x="632996" y="2820797"/>
            <a:ext cx="1582417" cy="369332"/>
          </a:xfrm>
          <a:prstGeom prst="rect">
            <a:avLst/>
          </a:prstGeom>
          <a:noFill/>
        </p:spPr>
        <p:txBody>
          <a:bodyPr wrap="square" rtlCol="1">
            <a:spAutoFit/>
          </a:bodyPr>
          <a:lstStyle/>
          <a:p>
            <a:r>
              <a:rPr lang="fa-IR" dirty="0">
                <a:cs typeface="2  Koodak" panose="00000700000000000000" pitchFamily="2" charset="-78"/>
              </a:rPr>
              <a:t>زمان (ساعت)</a:t>
            </a:r>
          </a:p>
        </p:txBody>
      </p:sp>
    </p:spTree>
    <p:extLst>
      <p:ext uri="{BB962C8B-B14F-4D97-AF65-F5344CB8AC3E}">
        <p14:creationId xmlns:p14="http://schemas.microsoft.com/office/powerpoint/2010/main" val="424976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موانع کار</a:t>
            </a:r>
            <a:endParaRPr lang="en-US" dirty="0">
              <a:solidFill>
                <a:schemeClr val="accent1"/>
              </a:solidFill>
              <a:latin typeface="Rockwell" panose="02060603020205020403" pitchFamily="18" charset="0"/>
              <a:cs typeface="2  Koodak" panose="00000700000000000000" pitchFamily="2" charset="-78"/>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4351338"/>
          </a:xfrm>
        </p:spPr>
        <p:txBody>
          <a:bodyPr>
            <a:normAutofit/>
          </a:bodyPr>
          <a:lstStyle/>
          <a:p>
            <a:pPr marL="0" indent="0" algn="just">
              <a:buNone/>
            </a:pPr>
            <a:endParaRPr lang="fa-IR" sz="2400" dirty="0">
              <a:solidFill>
                <a:schemeClr val="accent5">
                  <a:lumMod val="50000"/>
                </a:schemeClr>
              </a:solidFill>
              <a:cs typeface="2  Koodak" panose="00000700000000000000" pitchFamily="2" charset="-78"/>
            </a:endParaRPr>
          </a:p>
          <a:p>
            <a:pPr algn="just">
              <a:buFont typeface="Wingdings" panose="05000000000000000000" pitchFamily="2" charset="2"/>
              <a:buChar char="v"/>
            </a:pPr>
            <a:r>
              <a:rPr lang="fa-IR" sz="2400" dirty="0" smtClean="0">
                <a:solidFill>
                  <a:schemeClr val="accent5">
                    <a:lumMod val="50000"/>
                  </a:schemeClr>
                </a:solidFill>
                <a:cs typeface="2  Koodak" panose="00000700000000000000" pitchFamily="2" charset="-78"/>
              </a:rPr>
              <a:t>محدودیت زمانی</a:t>
            </a:r>
          </a:p>
          <a:p>
            <a:pPr algn="just">
              <a:buFont typeface="Wingdings" panose="05000000000000000000" pitchFamily="2" charset="2"/>
              <a:buChar char="v"/>
            </a:pPr>
            <a:r>
              <a:rPr lang="fa-IR" sz="2400" dirty="0">
                <a:solidFill>
                  <a:schemeClr val="accent5">
                    <a:lumMod val="50000"/>
                  </a:schemeClr>
                </a:solidFill>
                <a:cs typeface="2  Koodak" panose="00000700000000000000" pitchFamily="2" charset="-78"/>
              </a:rPr>
              <a:t>عدم امکان دیدار و پژوهش به صورت حضوری به دلیل شرایط </a:t>
            </a:r>
            <a:r>
              <a:rPr lang="fa-IR" sz="2400" dirty="0" smtClean="0">
                <a:solidFill>
                  <a:schemeClr val="accent5">
                    <a:lumMod val="50000"/>
                  </a:schemeClr>
                </a:solidFill>
                <a:cs typeface="2  Koodak" panose="00000700000000000000" pitchFamily="2" charset="-78"/>
              </a:rPr>
              <a:t>کرونا در ترم اول</a:t>
            </a:r>
          </a:p>
          <a:p>
            <a:pPr algn="just">
              <a:buFont typeface="Wingdings" panose="05000000000000000000" pitchFamily="2" charset="2"/>
              <a:buChar char="v"/>
            </a:pPr>
            <a:r>
              <a:rPr lang="fa-IR" sz="2400" dirty="0">
                <a:solidFill>
                  <a:schemeClr val="accent5">
                    <a:lumMod val="50000"/>
                  </a:schemeClr>
                </a:solidFill>
                <a:cs typeface="2  Koodak" panose="00000700000000000000" pitchFamily="2" charset="-78"/>
              </a:rPr>
              <a:t>عدم دسترسی به همه ی لوازم و </a:t>
            </a:r>
            <a:r>
              <a:rPr lang="fa-IR" sz="2400" dirty="0" smtClean="0">
                <a:solidFill>
                  <a:schemeClr val="accent5">
                    <a:lumMod val="50000"/>
                  </a:schemeClr>
                </a:solidFill>
                <a:cs typeface="2  Koodak" panose="00000700000000000000" pitchFamily="2" charset="-78"/>
              </a:rPr>
              <a:t>مواد</a:t>
            </a:r>
          </a:p>
          <a:p>
            <a:pPr algn="just">
              <a:buFont typeface="Wingdings" panose="05000000000000000000" pitchFamily="2" charset="2"/>
              <a:buChar char="v"/>
            </a:pPr>
            <a:r>
              <a:rPr lang="fa-IR" sz="2400" dirty="0">
                <a:solidFill>
                  <a:schemeClr val="accent5">
                    <a:lumMod val="50000"/>
                  </a:schemeClr>
                </a:solidFill>
                <a:cs typeface="2  Koodak" panose="00000700000000000000" pitchFamily="2" charset="-78"/>
              </a:rPr>
              <a:t> </a:t>
            </a:r>
            <a:r>
              <a:rPr lang="fa-IR" sz="2400" dirty="0" smtClean="0">
                <a:solidFill>
                  <a:schemeClr val="accent5">
                    <a:lumMod val="50000"/>
                  </a:schemeClr>
                </a:solidFill>
                <a:cs typeface="2  Koodak" panose="00000700000000000000" pitchFamily="2" charset="-78"/>
              </a:rPr>
              <a:t>نداشتن امکان بررسی و انجام فاز دارویی ( داروی موضعی ) به دلیل محدودیت های دانش آموزی و زمانی</a:t>
            </a:r>
          </a:p>
          <a:p>
            <a:pPr algn="just">
              <a:buFont typeface="Wingdings" panose="05000000000000000000" pitchFamily="2" charset="2"/>
              <a:buChar char="v"/>
            </a:pPr>
            <a:endParaRPr lang="fa-IR" sz="2400" dirty="0">
              <a:solidFill>
                <a:schemeClr val="accent5">
                  <a:lumMod val="50000"/>
                </a:schemeClr>
              </a:solidFill>
              <a:cs typeface="2  Koodak" panose="00000700000000000000" pitchFamily="2" charset="-78"/>
            </a:endParaRPr>
          </a:p>
          <a:p>
            <a:pPr marL="0" indent="0" algn="just">
              <a:buNone/>
            </a:pPr>
            <a:endParaRPr lang="en-US" sz="2400" dirty="0">
              <a:solidFill>
                <a:schemeClr val="accent5">
                  <a:lumMod val="50000"/>
                </a:schemeClr>
              </a:solidFill>
              <a:cs typeface="2  Koodak" panose="00000700000000000000" pitchFamily="2" charset="-78"/>
            </a:endParaRPr>
          </a:p>
        </p:txBody>
      </p:sp>
      <p:grpSp>
        <p:nvGrpSpPr>
          <p:cNvPr id="9" name="Group 8">
            <a:extLst>
              <a:ext uri="{FF2B5EF4-FFF2-40B4-BE49-F238E27FC236}">
                <a16:creationId xmlns:a16="http://schemas.microsoft.com/office/drawing/2014/main" id="{5EB226A9-D9EE-4576-B6BE-BA2E94C1613A}"/>
              </a:ext>
              <a:ext uri="{C183D7F6-B498-43B3-948B-1728B52AA6E4}">
                <adec:decorative xmlns="" xmlns:adec="http://schemas.microsoft.com/office/drawing/2017/decorative" val="1"/>
              </a:ext>
            </a:extLst>
          </p:cNvPr>
          <p:cNvGrpSpPr/>
          <p:nvPr/>
        </p:nvGrpSpPr>
        <p:grpSpPr>
          <a:xfrm>
            <a:off x="8936181" y="0"/>
            <a:ext cx="3890553" cy="6904758"/>
            <a:chOff x="8936181" y="0"/>
            <a:chExt cx="3890553" cy="6904758"/>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Microscope">
              <a:extLst>
                <a:ext uri="{FF2B5EF4-FFF2-40B4-BE49-F238E27FC236}">
                  <a16:creationId xmlns:a16="http://schemas.microsoft.com/office/drawing/2014/main" id="{A9B090FE-5998-4BAC-AB8D-6F40D44C81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8936181" y="3014205"/>
              <a:ext cx="3890553" cy="3890553"/>
            </a:xfrm>
            <a:prstGeom prst="rect">
              <a:avLst/>
            </a:prstGeom>
          </p:spPr>
        </p:pic>
      </p:gr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tx1"/>
                </a:solidFill>
              </a:rPr>
              <a:t>24</a:t>
            </a:fld>
            <a:endParaRPr lang="en-US" dirty="0">
              <a:solidFill>
                <a:schemeClr val="tx1"/>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6751" y="4083094"/>
            <a:ext cx="3527593" cy="2455818"/>
          </a:xfrm>
          <a:prstGeom prst="rect">
            <a:avLst/>
          </a:prstGeom>
        </p:spPr>
      </p:pic>
    </p:spTree>
    <p:extLst>
      <p:ext uri="{BB962C8B-B14F-4D97-AF65-F5344CB8AC3E}">
        <p14:creationId xmlns:p14="http://schemas.microsoft.com/office/powerpoint/2010/main" val="4218497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a:ln>
            <a:noFill/>
          </a:ln>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پیشنهادات</a:t>
            </a:r>
            <a:endParaRPr lang="en-US" dirty="0">
              <a:solidFill>
                <a:schemeClr val="accent1"/>
              </a:solidFill>
              <a:latin typeface="Rockwell" panose="02060603020205020403" pitchFamily="18" charset="0"/>
              <a:cs typeface="2  Koodak" panose="00000700000000000000" pitchFamily="2" charset="-78"/>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825625"/>
            <a:ext cx="8378529" cy="4351338"/>
          </a:xfrm>
        </p:spPr>
        <p:txBody>
          <a:bodyPr vert="horz" lIns="91440" tIns="45720" rIns="91440" bIns="45720" rtlCol="0" anchor="t">
            <a:normAutofit/>
          </a:bodyPr>
          <a:lstStyle/>
          <a:p>
            <a:pPr algn="just">
              <a:buFont typeface="Wingdings" panose="05000000000000000000" pitchFamily="2" charset="2"/>
              <a:buChar char="q"/>
            </a:pPr>
            <a:r>
              <a:rPr lang="fa-IR" sz="2400" dirty="0">
                <a:solidFill>
                  <a:schemeClr val="accent5">
                    <a:lumMod val="50000"/>
                  </a:schemeClr>
                </a:solidFill>
                <a:latin typeface="Tahoma"/>
                <a:ea typeface="Tahoma"/>
                <a:cs typeface="2  Koodak" panose="00000700000000000000" pitchFamily="2" charset="-78"/>
              </a:rPr>
              <a:t>انجام </a:t>
            </a:r>
            <a:r>
              <a:rPr lang="fa-IR" sz="2400" dirty="0" smtClean="0">
                <a:solidFill>
                  <a:schemeClr val="accent5">
                    <a:lumMod val="50000"/>
                  </a:schemeClr>
                </a:solidFill>
                <a:latin typeface="Tahoma"/>
                <a:ea typeface="Tahoma"/>
                <a:cs typeface="2  Koodak" panose="00000700000000000000" pitchFamily="2" charset="-78"/>
              </a:rPr>
              <a:t>آزمایش </a:t>
            </a:r>
            <a:r>
              <a:rPr lang="fa-IR" sz="2400" dirty="0">
                <a:solidFill>
                  <a:schemeClr val="accent5">
                    <a:lumMod val="50000"/>
                  </a:schemeClr>
                </a:solidFill>
                <a:latin typeface="Tahoma"/>
                <a:ea typeface="Tahoma"/>
                <a:cs typeface="2  Koodak" panose="00000700000000000000" pitchFamily="2" charset="-78"/>
              </a:rPr>
              <a:t>و ساخت ماده ی درمان کننده ی موضعی با بهره گیری از </a:t>
            </a:r>
            <a:r>
              <a:rPr lang="fa-IR" sz="2400" dirty="0" smtClean="0">
                <a:solidFill>
                  <a:schemeClr val="accent5">
                    <a:lumMod val="50000"/>
                  </a:schemeClr>
                </a:solidFill>
                <a:latin typeface="Tahoma"/>
                <a:ea typeface="Tahoma"/>
                <a:cs typeface="2  Koodak" panose="00000700000000000000" pitchFamily="2" charset="-78"/>
              </a:rPr>
              <a:t>آنزیم </a:t>
            </a:r>
            <a:r>
              <a:rPr lang="fa-IR" sz="2400" dirty="0">
                <a:solidFill>
                  <a:schemeClr val="accent5">
                    <a:lumMod val="50000"/>
                  </a:schemeClr>
                </a:solidFill>
                <a:latin typeface="Tahoma"/>
                <a:ea typeface="Tahoma"/>
                <a:cs typeface="2  Koodak" panose="00000700000000000000" pitchFamily="2" charset="-78"/>
              </a:rPr>
              <a:t>کواگولاز</a:t>
            </a:r>
          </a:p>
          <a:p>
            <a:pPr algn="just">
              <a:buFont typeface="Wingdings" panose="05000000000000000000" pitchFamily="2" charset="2"/>
              <a:buChar char="q"/>
            </a:pPr>
            <a:r>
              <a:rPr lang="fa-IR" sz="2400" dirty="0">
                <a:solidFill>
                  <a:schemeClr val="accent5">
                    <a:lumMod val="50000"/>
                  </a:schemeClr>
                </a:solidFill>
                <a:latin typeface="Tahoma"/>
                <a:ea typeface="Tahoma"/>
                <a:cs typeface="2  Koodak" panose="00000700000000000000" pitchFamily="2" charset="-78"/>
              </a:rPr>
              <a:t>انجام </a:t>
            </a:r>
            <a:r>
              <a:rPr lang="fa-IR" sz="2400" dirty="0" smtClean="0">
                <a:solidFill>
                  <a:schemeClr val="accent5">
                    <a:lumMod val="50000"/>
                  </a:schemeClr>
                </a:solidFill>
                <a:latin typeface="Tahoma"/>
                <a:ea typeface="Tahoma"/>
                <a:cs typeface="2  Koodak" panose="00000700000000000000" pitchFamily="2" charset="-78"/>
              </a:rPr>
              <a:t>آزمایش </a:t>
            </a:r>
            <a:r>
              <a:rPr lang="fa-IR" sz="2400" dirty="0">
                <a:solidFill>
                  <a:schemeClr val="accent5">
                    <a:lumMod val="50000"/>
                  </a:schemeClr>
                </a:solidFill>
                <a:latin typeface="Tahoma"/>
                <a:ea typeface="Tahoma"/>
                <a:cs typeface="2  Koodak" panose="00000700000000000000" pitchFamily="2" charset="-78"/>
              </a:rPr>
              <a:t>بر روی بیماری های </a:t>
            </a:r>
            <a:r>
              <a:rPr lang="fa-IR" sz="2400" dirty="0" smtClean="0">
                <a:solidFill>
                  <a:schemeClr val="accent5">
                    <a:lumMod val="50000"/>
                  </a:schemeClr>
                </a:solidFill>
                <a:latin typeface="Tahoma"/>
                <a:ea typeface="Tahoma"/>
                <a:cs typeface="2  Koodak" panose="00000700000000000000" pitchFamily="2" charset="-78"/>
              </a:rPr>
              <a:t>اختلال خونریزی </a:t>
            </a:r>
            <a:r>
              <a:rPr lang="fa-IR" sz="2400" dirty="0">
                <a:solidFill>
                  <a:schemeClr val="accent5">
                    <a:lumMod val="50000"/>
                  </a:schemeClr>
                </a:solidFill>
                <a:latin typeface="Tahoma"/>
                <a:ea typeface="Tahoma"/>
                <a:cs typeface="2  Koodak" panose="00000700000000000000" pitchFamily="2" charset="-78"/>
              </a:rPr>
              <a:t>از جمله هموفیلی</a:t>
            </a:r>
          </a:p>
          <a:p>
            <a:pPr algn="just">
              <a:buFont typeface="Wingdings" panose="05000000000000000000" pitchFamily="2" charset="2"/>
              <a:buChar char="q"/>
            </a:pPr>
            <a:r>
              <a:rPr lang="fa-IR" sz="2400" dirty="0">
                <a:solidFill>
                  <a:schemeClr val="accent5">
                    <a:lumMod val="50000"/>
                  </a:schemeClr>
                </a:solidFill>
                <a:latin typeface="Tahoma"/>
                <a:ea typeface="Tahoma"/>
                <a:cs typeface="2  Koodak" panose="00000700000000000000" pitchFamily="2" charset="-78"/>
              </a:rPr>
              <a:t>تولید ماده ی درمان کننده به صورت انبوه و ارائه </a:t>
            </a:r>
            <a:r>
              <a:rPr lang="fa-IR" sz="2400" dirty="0" smtClean="0">
                <a:solidFill>
                  <a:schemeClr val="accent5">
                    <a:lumMod val="50000"/>
                  </a:schemeClr>
                </a:solidFill>
                <a:latin typeface="Tahoma"/>
                <a:ea typeface="Tahoma"/>
                <a:cs typeface="2  Koodak" panose="00000700000000000000" pitchFamily="2" charset="-78"/>
              </a:rPr>
              <a:t>آن </a:t>
            </a:r>
            <a:r>
              <a:rPr lang="fa-IR" sz="2400" dirty="0">
                <a:solidFill>
                  <a:schemeClr val="accent5">
                    <a:lumMod val="50000"/>
                  </a:schemeClr>
                </a:solidFill>
                <a:latin typeface="Tahoma"/>
                <a:ea typeface="Tahoma"/>
                <a:cs typeface="2  Koodak" panose="00000700000000000000" pitchFamily="2" charset="-78"/>
              </a:rPr>
              <a:t>به مراکز درمانی</a:t>
            </a:r>
          </a:p>
          <a:p>
            <a:pPr marL="0" indent="0" algn="just">
              <a:buNone/>
            </a:pPr>
            <a:endParaRPr lang="en-US" sz="2400" dirty="0">
              <a:solidFill>
                <a:schemeClr val="accent5">
                  <a:lumMod val="50000"/>
                </a:schemeClr>
              </a:solidFill>
              <a:latin typeface="Tahoma"/>
              <a:ea typeface="Tahoma"/>
              <a:cs typeface="2  Koodak" panose="00000700000000000000" pitchFamily="2" charset="-78"/>
            </a:endParaRPr>
          </a:p>
        </p:txBody>
      </p:sp>
      <p:grpSp>
        <p:nvGrpSpPr>
          <p:cNvPr id="9" name="Group 8">
            <a:extLst>
              <a:ext uri="{FF2B5EF4-FFF2-40B4-BE49-F238E27FC236}">
                <a16:creationId xmlns:a16="http://schemas.microsoft.com/office/drawing/2014/main" id="{798EA88B-C439-4F17-9585-820972CE0BA5}"/>
              </a:ext>
              <a:ext uri="{C183D7F6-B498-43B3-948B-1728B52AA6E4}">
                <adec:decorative xmlns="" xmlns:adec="http://schemas.microsoft.com/office/drawing/2017/decorative" val="1"/>
              </a:ext>
            </a:extLst>
          </p:cNvPr>
          <p:cNvGrpSpPr/>
          <p:nvPr/>
        </p:nvGrpSpPr>
        <p:grpSpPr>
          <a:xfrm>
            <a:off x="9004698" y="0"/>
            <a:ext cx="3668917" cy="6858000"/>
            <a:chOff x="9014925" y="0"/>
            <a:chExt cx="3668917"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014925" y="1422887"/>
              <a:ext cx="3668917" cy="3668917"/>
            </a:xfrm>
            <a:prstGeom prst="rect">
              <a:avLst/>
            </a:prstGeom>
          </p:spPr>
        </p:pic>
      </p:gr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tx1"/>
                </a:solidFill>
              </a:rPr>
              <a:t>25</a:t>
            </a:fld>
            <a:endParaRPr lang="en-US" sz="2000" dirty="0">
              <a:solidFill>
                <a:schemeClr val="tx1"/>
              </a:solidFill>
            </a:endParaRPr>
          </a:p>
        </p:txBody>
      </p:sp>
      <p:pic>
        <p:nvPicPr>
          <p:cNvPr id="12" name="Picture 11"/>
          <p:cNvPicPr>
            <a:picLocks noChangeAspect="1"/>
          </p:cNvPicPr>
          <p:nvPr/>
        </p:nvPicPr>
        <p:blipFill>
          <a:blip r:embed="rId4"/>
          <a:stretch>
            <a:fillRect/>
          </a:stretch>
        </p:blipFill>
        <p:spPr>
          <a:xfrm>
            <a:off x="9889587" y="2180492"/>
            <a:ext cx="1899138" cy="2391508"/>
          </a:xfrm>
          <a:prstGeom prst="rect">
            <a:avLst/>
          </a:prstGeom>
        </p:spPr>
      </p:pic>
    </p:spTree>
    <p:extLst>
      <p:ext uri="{BB962C8B-B14F-4D97-AF65-F5344CB8AC3E}">
        <p14:creationId xmlns:p14="http://schemas.microsoft.com/office/powerpoint/2010/main" val="3671874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منابع</a:t>
            </a:r>
            <a:endParaRPr lang="en-US" dirty="0">
              <a:solidFill>
                <a:schemeClr val="accent1"/>
              </a:solidFill>
              <a:latin typeface="Rockwell" panose="02060603020205020403" pitchFamily="18" charset="0"/>
              <a:cs typeface="2  Koodak" panose="00000700000000000000" pitchFamily="2" charset="-78"/>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5062206"/>
          </a:xfrm>
        </p:spPr>
        <p:txBody>
          <a:bodyPr>
            <a:normAutofit/>
          </a:bodyPr>
          <a:lstStyle/>
          <a:p>
            <a:pPr algn="just">
              <a:buFontTx/>
              <a:buChar char="-"/>
            </a:pPr>
            <a:r>
              <a:rPr lang="fa-IR" sz="2400" dirty="0" smtClean="0">
                <a:solidFill>
                  <a:schemeClr val="accent5">
                    <a:lumMod val="50000"/>
                  </a:schemeClr>
                </a:solidFill>
                <a:cs typeface="2  Koodak" panose="00000700000000000000" pitchFamily="2" charset="-78"/>
              </a:rPr>
              <a:t>چوبکار </a:t>
            </a:r>
            <a:r>
              <a:rPr lang="fa-IR" sz="2400" dirty="0">
                <a:solidFill>
                  <a:schemeClr val="accent5">
                    <a:lumMod val="50000"/>
                  </a:schemeClr>
                </a:solidFill>
                <a:cs typeface="2  Koodak" panose="00000700000000000000" pitchFamily="2" charset="-78"/>
              </a:rPr>
              <a:t>، نسرین ، مطالعه تاثير مواد نگهدارنده اسانس آويشن شيرازي و نيسين بر رفتار رشد باكتري استافیلوکوکوس اورئوس در فیله های سبک شور  شده ی ماهی کپور نقره ای ، رساله دکتری رشته شیلات ، تهران ، دانشگاه آزاد اسلامی واحد علوم و  تحقیقات    ،1389 </a:t>
            </a:r>
            <a:endParaRPr lang="fa-IR" sz="2400" dirty="0" smtClean="0">
              <a:solidFill>
                <a:schemeClr val="accent5">
                  <a:lumMod val="50000"/>
                </a:schemeClr>
              </a:solidFill>
              <a:cs typeface="2  Koodak" panose="00000700000000000000" pitchFamily="2" charset="-78"/>
            </a:endParaRPr>
          </a:p>
          <a:p>
            <a:pPr algn="just">
              <a:buFontTx/>
              <a:buChar char="-"/>
            </a:pPr>
            <a:endParaRPr lang="fa-IR" sz="2400" dirty="0">
              <a:solidFill>
                <a:schemeClr val="accent5">
                  <a:lumMod val="50000"/>
                </a:schemeClr>
              </a:solidFill>
              <a:cs typeface="2  Koodak" panose="00000700000000000000" pitchFamily="2" charset="-78"/>
            </a:endParaRPr>
          </a:p>
          <a:p>
            <a:pPr algn="just">
              <a:buFontTx/>
              <a:buChar char="-"/>
            </a:pPr>
            <a:r>
              <a:rPr lang="fa-IR" sz="2400" dirty="0">
                <a:solidFill>
                  <a:schemeClr val="accent5">
                    <a:lumMod val="50000"/>
                  </a:schemeClr>
                </a:solidFill>
                <a:cs typeface="2  Koodak" panose="00000700000000000000" pitchFamily="2" charset="-78"/>
              </a:rPr>
              <a:t>زارعی معصومه، عطایی رمضانعلی، مهرابی توانا علی، اسماعیلی داوود، قربانعلی زادگان مهدی، مهابادی مصطفی. بررسی مولکولی ژن کواگولاز در سویه های استافیلوکوکوس آرئوس </a:t>
            </a:r>
            <a:r>
              <a:rPr lang="fa-IR" sz="2400" dirty="0" smtClean="0">
                <a:solidFill>
                  <a:schemeClr val="accent5">
                    <a:lumMod val="50000"/>
                  </a:schemeClr>
                </a:solidFill>
                <a:cs typeface="2  Koodak" panose="00000700000000000000" pitchFamily="2" charset="-78"/>
              </a:rPr>
              <a:t>انتروتوکسیژن، </a:t>
            </a:r>
            <a:r>
              <a:rPr lang="fa-IR" sz="2400" dirty="0">
                <a:solidFill>
                  <a:schemeClr val="accent5">
                    <a:lumMod val="50000"/>
                  </a:schemeClr>
                </a:solidFill>
                <a:cs typeface="2  Koodak" panose="00000700000000000000" pitchFamily="2" charset="-78"/>
              </a:rPr>
              <a:t>مجله طب </a:t>
            </a:r>
            <a:r>
              <a:rPr lang="fa-IR" sz="2400" dirty="0" smtClean="0">
                <a:solidFill>
                  <a:schemeClr val="accent5">
                    <a:lumMod val="50000"/>
                  </a:schemeClr>
                </a:solidFill>
                <a:cs typeface="2  Koodak" panose="00000700000000000000" pitchFamily="2" charset="-78"/>
              </a:rPr>
              <a:t>نظامی، 1398</a:t>
            </a:r>
          </a:p>
          <a:p>
            <a:pPr marL="0" indent="0" algn="just">
              <a:buNone/>
            </a:pPr>
            <a:r>
              <a:rPr lang="fa-IR" sz="2400" dirty="0" smtClean="0">
                <a:solidFill>
                  <a:schemeClr val="accent5">
                    <a:lumMod val="50000"/>
                  </a:schemeClr>
                </a:solidFill>
                <a:cs typeface="2  Koodak" panose="00000700000000000000" pitchFamily="2" charset="-78"/>
              </a:rPr>
              <a:t>- خشنودمنصورخانی محمدجواد، درویش مقدم صدیف. بررسی فراوانی ویروس هپاتیت </a:t>
            </a:r>
            <a:r>
              <a:rPr lang="en-US" sz="2400" dirty="0" smtClean="0">
                <a:solidFill>
                  <a:schemeClr val="accent5">
                    <a:lumMod val="50000"/>
                  </a:schemeClr>
                </a:solidFill>
                <a:cs typeface="2  Koodak" panose="00000700000000000000" pitchFamily="2" charset="-78"/>
              </a:rPr>
              <a:t>B </a:t>
            </a:r>
            <a:r>
              <a:rPr lang="fa-IR" sz="2400" dirty="0" smtClean="0">
                <a:solidFill>
                  <a:schemeClr val="accent5">
                    <a:lumMod val="50000"/>
                  </a:schemeClr>
                </a:solidFill>
                <a:cs typeface="2  Koodak" panose="00000700000000000000" pitchFamily="2" charset="-78"/>
              </a:rPr>
              <a:t>و </a:t>
            </a:r>
            <a:r>
              <a:rPr lang="en-US" sz="2400" dirty="0" smtClean="0">
                <a:solidFill>
                  <a:schemeClr val="accent5">
                    <a:lumMod val="50000"/>
                  </a:schemeClr>
                </a:solidFill>
                <a:cs typeface="2  Koodak" panose="00000700000000000000" pitchFamily="2" charset="-78"/>
              </a:rPr>
              <a:t>C </a:t>
            </a:r>
            <a:r>
              <a:rPr lang="fa-IR" sz="2400" dirty="0" smtClean="0">
                <a:solidFill>
                  <a:schemeClr val="accent5">
                    <a:lumMod val="50000"/>
                  </a:schemeClr>
                </a:solidFill>
                <a:cs typeface="2  Koodak" panose="00000700000000000000" pitchFamily="2" charset="-78"/>
              </a:rPr>
              <a:t>در بیماران هموفیلی شهر کرمان. مجله دانشگاه علوم پزشکی کرمان ، 1386 .</a:t>
            </a:r>
          </a:p>
          <a:p>
            <a:pPr marL="0" indent="0" algn="just">
              <a:buNone/>
            </a:pPr>
            <a:endParaRPr lang="en-US" sz="2400" dirty="0">
              <a:solidFill>
                <a:schemeClr val="accent5">
                  <a:lumMod val="50000"/>
                </a:schemeClr>
              </a:solidFill>
              <a:cs typeface="2  Koodak" panose="00000700000000000000" pitchFamily="2" charset="-78"/>
            </a:endParaRPr>
          </a:p>
        </p:txBody>
      </p:sp>
      <p:grpSp>
        <p:nvGrpSpPr>
          <p:cNvPr id="9" name="Group 8">
            <a:extLst>
              <a:ext uri="{FF2B5EF4-FFF2-40B4-BE49-F238E27FC236}">
                <a16:creationId xmlns:a16="http://schemas.microsoft.com/office/drawing/2014/main" id="{5EB226A9-D9EE-4576-B6BE-BA2E94C1613A}"/>
              </a:ext>
              <a:ext uri="{C183D7F6-B498-43B3-948B-1728B52AA6E4}">
                <adec:decorative xmlns="" xmlns:adec="http://schemas.microsoft.com/office/drawing/2017/decorative" val="1"/>
              </a:ext>
            </a:extLst>
          </p:cNvPr>
          <p:cNvGrpSpPr/>
          <p:nvPr/>
        </p:nvGrpSpPr>
        <p:grpSpPr>
          <a:xfrm>
            <a:off x="8936181" y="0"/>
            <a:ext cx="3890553" cy="6904758"/>
            <a:chOff x="8936181" y="0"/>
            <a:chExt cx="3890553" cy="6904758"/>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Microscope">
              <a:extLst>
                <a:ext uri="{FF2B5EF4-FFF2-40B4-BE49-F238E27FC236}">
                  <a16:creationId xmlns:a16="http://schemas.microsoft.com/office/drawing/2014/main" id="{A9B090FE-5998-4BAC-AB8D-6F40D44C81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8936181" y="3014205"/>
              <a:ext cx="3890553" cy="3890553"/>
            </a:xfrm>
            <a:prstGeom prst="rect">
              <a:avLst/>
            </a:prstGeom>
          </p:spPr>
        </p:pic>
      </p:gr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tx1"/>
                </a:solidFill>
              </a:rPr>
              <a:t>26</a:t>
            </a:fld>
            <a:endParaRPr lang="en-US" sz="2000" dirty="0">
              <a:solidFill>
                <a:schemeClr val="tx1"/>
              </a:solidFill>
            </a:endParaRPr>
          </a:p>
        </p:txBody>
      </p:sp>
    </p:spTree>
    <p:extLst>
      <p:ext uri="{BB962C8B-B14F-4D97-AF65-F5344CB8AC3E}">
        <p14:creationId xmlns:p14="http://schemas.microsoft.com/office/powerpoint/2010/main" val="670236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منابع</a:t>
            </a:r>
            <a:endParaRPr lang="en-US" dirty="0">
              <a:solidFill>
                <a:schemeClr val="accent1"/>
              </a:solidFill>
              <a:latin typeface="Rockwell" panose="02060603020205020403" pitchFamily="18" charset="0"/>
              <a:cs typeface="2  Koodak" panose="00000700000000000000" pitchFamily="2" charset="-78"/>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5062206"/>
          </a:xfrm>
        </p:spPr>
        <p:txBody>
          <a:bodyPr>
            <a:normAutofit/>
          </a:bodyPr>
          <a:lstStyle/>
          <a:p>
            <a:pPr algn="just">
              <a:buFontTx/>
              <a:buChar char="-"/>
            </a:pPr>
            <a:r>
              <a:rPr lang="fa-IR" sz="2400" dirty="0">
                <a:solidFill>
                  <a:schemeClr val="accent5">
                    <a:lumMod val="50000"/>
                  </a:schemeClr>
                </a:solidFill>
                <a:cs typeface="2  Koodak" panose="00000700000000000000" pitchFamily="2" charset="-78"/>
              </a:rPr>
              <a:t>هاشمی نسب، الهام و حسین زاده کلاگر، اباصلت،1396،اثرات جت پلاسمای سرد فشار اتمسفری بر مقدار فاکتور 8 خون،اولین کنفرانس بین المللی یافته های نوین در </a:t>
            </a:r>
            <a:r>
              <a:rPr lang="fa-IR" sz="2400" dirty="0" smtClean="0">
                <a:solidFill>
                  <a:schemeClr val="accent5">
                    <a:lumMod val="50000"/>
                  </a:schemeClr>
                </a:solidFill>
                <a:cs typeface="2  Koodak" panose="00000700000000000000" pitchFamily="2" charset="-78"/>
              </a:rPr>
              <a:t>بیوتکنولوژی</a:t>
            </a:r>
          </a:p>
          <a:p>
            <a:pPr algn="just">
              <a:buFontTx/>
              <a:buChar char="-"/>
            </a:pPr>
            <a:endParaRPr lang="fa-IR" sz="2400" dirty="0">
              <a:solidFill>
                <a:schemeClr val="accent5">
                  <a:lumMod val="50000"/>
                </a:schemeClr>
              </a:solidFill>
              <a:cs typeface="2  Koodak" panose="00000700000000000000" pitchFamily="2" charset="-78"/>
            </a:endParaRPr>
          </a:p>
          <a:p>
            <a:pPr algn="just">
              <a:buFontTx/>
              <a:buChar char="-"/>
            </a:pPr>
            <a:r>
              <a:rPr lang="fa-IR" sz="2400" dirty="0">
                <a:solidFill>
                  <a:schemeClr val="accent5">
                    <a:lumMod val="50000"/>
                  </a:schemeClr>
                </a:solidFill>
                <a:cs typeface="2  Koodak" panose="00000700000000000000" pitchFamily="2" charset="-78"/>
              </a:rPr>
              <a:t>ترابی، حدیث و مهدیخانی نهرخلجی، مهدی،1396،پلیمرهای نوین هموستات برای کاربردهای جلوگیری و یا کاهش خونریزی،اولین کنگره ملی کاربرد مواد و ساخت پیشرفته در </a:t>
            </a:r>
            <a:r>
              <a:rPr lang="fa-IR" sz="2400" dirty="0" smtClean="0">
                <a:solidFill>
                  <a:schemeClr val="accent5">
                    <a:lumMod val="50000"/>
                  </a:schemeClr>
                </a:solidFill>
                <a:cs typeface="2  Koodak" panose="00000700000000000000" pitchFamily="2" charset="-78"/>
              </a:rPr>
              <a:t>صنایع،تهران</a:t>
            </a:r>
          </a:p>
          <a:p>
            <a:pPr algn="just">
              <a:buFontTx/>
              <a:buChar char="-"/>
            </a:pPr>
            <a:endParaRPr lang="fa-IR" sz="2400" dirty="0">
              <a:solidFill>
                <a:schemeClr val="accent5">
                  <a:lumMod val="50000"/>
                </a:schemeClr>
              </a:solidFill>
              <a:cs typeface="2  Koodak" panose="00000700000000000000" pitchFamily="2" charset="-78"/>
            </a:endParaRPr>
          </a:p>
          <a:p>
            <a:pPr marL="0" indent="0" algn="just">
              <a:buNone/>
            </a:pPr>
            <a:r>
              <a:rPr lang="fa-IR" sz="2400" dirty="0">
                <a:solidFill>
                  <a:schemeClr val="accent5">
                    <a:lumMod val="50000"/>
                  </a:schemeClr>
                </a:solidFill>
                <a:cs typeface="2  Koodak" panose="00000700000000000000" pitchFamily="2" charset="-78"/>
              </a:rPr>
              <a:t>- موسویان ، سید امیر و منصوری ، فرهاد و سرایی ، احمد و صادقی ، آناهیتا و مرآت ، شاهین ، بررسي فراواني سرولوژى مثبت و آلودگي به </a:t>
            </a:r>
            <a:r>
              <a:rPr lang="fa-IR" sz="2400" dirty="0" smtClean="0">
                <a:solidFill>
                  <a:schemeClr val="accent5">
                    <a:lumMod val="50000"/>
                  </a:schemeClr>
                </a:solidFill>
                <a:cs typeface="2  Koodak" panose="00000700000000000000" pitchFamily="2" charset="-78"/>
              </a:rPr>
              <a:t>ويروس هپاتيت </a:t>
            </a:r>
            <a:r>
              <a:rPr lang="en-US" sz="2400" dirty="0">
                <a:solidFill>
                  <a:schemeClr val="accent5">
                    <a:lumMod val="50000"/>
                  </a:schemeClr>
                </a:solidFill>
                <a:cs typeface="2  Koodak" panose="00000700000000000000" pitchFamily="2" charset="-78"/>
              </a:rPr>
              <a:t>C</a:t>
            </a:r>
            <a:r>
              <a:rPr lang="fa-IR" sz="2400" dirty="0" smtClean="0">
                <a:solidFill>
                  <a:schemeClr val="accent5">
                    <a:lumMod val="50000"/>
                  </a:schemeClr>
                </a:solidFill>
                <a:cs typeface="2  Koodak" panose="00000700000000000000" pitchFamily="2" charset="-78"/>
              </a:rPr>
              <a:t>و</a:t>
            </a:r>
          </a:p>
          <a:p>
            <a:pPr marL="0" indent="0" algn="just">
              <a:buNone/>
            </a:pPr>
            <a:r>
              <a:rPr lang="fa-IR" sz="2400" dirty="0" smtClean="0">
                <a:solidFill>
                  <a:schemeClr val="accent5">
                    <a:lumMod val="50000"/>
                  </a:schemeClr>
                </a:solidFill>
                <a:cs typeface="2  Koodak" panose="00000700000000000000" pitchFamily="2" charset="-78"/>
              </a:rPr>
              <a:t>عوامل مرتبط با آن درميان بيماران هموفيلي كشور مراجعه كننده به درمانگاه جامع هموفيلي تهران،1390،مركز </a:t>
            </a:r>
            <a:r>
              <a:rPr lang="fa-IR" sz="2400" dirty="0">
                <a:solidFill>
                  <a:schemeClr val="accent5">
                    <a:lumMod val="50000"/>
                  </a:schemeClr>
                </a:solidFill>
                <a:cs typeface="2  Koodak" panose="00000700000000000000" pitchFamily="2" charset="-78"/>
              </a:rPr>
              <a:t>تحقيقات گوارش و كبد ، بيمارستان شريعتى ، دانشگاه علوم پزشكى تهران</a:t>
            </a:r>
          </a:p>
          <a:p>
            <a:pPr marL="0" indent="0" algn="just">
              <a:buNone/>
            </a:pPr>
            <a:endParaRPr lang="en-US" sz="2400" dirty="0">
              <a:solidFill>
                <a:schemeClr val="accent5">
                  <a:lumMod val="50000"/>
                </a:schemeClr>
              </a:solidFill>
              <a:cs typeface="2  Koodak" panose="00000700000000000000" pitchFamily="2" charset="-78"/>
            </a:endParaRPr>
          </a:p>
        </p:txBody>
      </p:sp>
      <p:grpSp>
        <p:nvGrpSpPr>
          <p:cNvPr id="9" name="Group 8">
            <a:extLst>
              <a:ext uri="{FF2B5EF4-FFF2-40B4-BE49-F238E27FC236}">
                <a16:creationId xmlns:a16="http://schemas.microsoft.com/office/drawing/2014/main" id="{5EB226A9-D9EE-4576-B6BE-BA2E94C1613A}"/>
              </a:ext>
              <a:ext uri="{C183D7F6-B498-43B3-948B-1728B52AA6E4}">
                <adec:decorative xmlns="" xmlns:adec="http://schemas.microsoft.com/office/drawing/2017/decorative" val="1"/>
              </a:ext>
            </a:extLst>
          </p:cNvPr>
          <p:cNvGrpSpPr/>
          <p:nvPr/>
        </p:nvGrpSpPr>
        <p:grpSpPr>
          <a:xfrm>
            <a:off x="8936181" y="0"/>
            <a:ext cx="3890553" cy="6904758"/>
            <a:chOff x="8936181" y="0"/>
            <a:chExt cx="3890553" cy="6904758"/>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Microscope">
              <a:extLst>
                <a:ext uri="{FF2B5EF4-FFF2-40B4-BE49-F238E27FC236}">
                  <a16:creationId xmlns:a16="http://schemas.microsoft.com/office/drawing/2014/main" id="{A9B090FE-5998-4BAC-AB8D-6F40D44C81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8936181" y="3014205"/>
              <a:ext cx="3890553" cy="3890553"/>
            </a:xfrm>
            <a:prstGeom prst="rect">
              <a:avLst/>
            </a:prstGeom>
          </p:spPr>
        </p:pic>
      </p:gr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tx1"/>
                </a:solidFill>
              </a:rPr>
              <a:t>27</a:t>
            </a:fld>
            <a:endParaRPr lang="en-US" sz="2000" dirty="0">
              <a:solidFill>
                <a:schemeClr val="tx1"/>
              </a:solidFill>
            </a:endParaRPr>
          </a:p>
        </p:txBody>
      </p:sp>
    </p:spTree>
    <p:extLst>
      <p:ext uri="{BB962C8B-B14F-4D97-AF65-F5344CB8AC3E}">
        <p14:creationId xmlns:p14="http://schemas.microsoft.com/office/powerpoint/2010/main" val="1635333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منابع</a:t>
            </a:r>
            <a:endParaRPr lang="en-US" dirty="0">
              <a:solidFill>
                <a:schemeClr val="accent1"/>
              </a:solidFill>
              <a:latin typeface="Rockwell" panose="02060603020205020403" pitchFamily="18" charset="0"/>
              <a:cs typeface="2  Koodak" panose="00000700000000000000" pitchFamily="2" charset="-78"/>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5062206"/>
          </a:xfrm>
        </p:spPr>
        <p:txBody>
          <a:bodyPr>
            <a:normAutofit/>
          </a:bodyPr>
          <a:lstStyle/>
          <a:p>
            <a:pPr marL="0" indent="0" algn="just">
              <a:buNone/>
            </a:pPr>
            <a:r>
              <a:rPr lang="fa-IR" sz="2400" dirty="0">
                <a:solidFill>
                  <a:schemeClr val="accent5">
                    <a:lumMod val="50000"/>
                  </a:schemeClr>
                </a:solidFill>
                <a:cs typeface="2  Koodak" panose="00000700000000000000" pitchFamily="2" charset="-78"/>
              </a:rPr>
              <a:t>-لک منیژه، توگه غلامرضا، صفایی سیدرضا، منقچی محمدرضا، شعشعانی </a:t>
            </a:r>
            <a:r>
              <a:rPr lang="fa-IR" sz="2400" dirty="0" smtClean="0">
                <a:solidFill>
                  <a:schemeClr val="accent5">
                    <a:lumMod val="50000"/>
                  </a:schemeClr>
                </a:solidFill>
                <a:cs typeface="2  Koodak" panose="00000700000000000000" pitchFamily="2" charset="-78"/>
              </a:rPr>
              <a:t>طاهره، </a:t>
            </a:r>
            <a:r>
              <a:rPr lang="fa-IR" sz="2400" dirty="0">
                <a:solidFill>
                  <a:schemeClr val="accent5">
                    <a:lumMod val="50000"/>
                  </a:schemeClr>
                </a:solidFill>
                <a:cs typeface="2  Koodak" panose="00000700000000000000" pitchFamily="2" charset="-78"/>
              </a:rPr>
              <a:t>بررسی اثر دسموپرسین وریدی در بالا بردن سطح فاکتور هشت انعقادی و فاکتور ویلبراند و اصلاح آزمونهای انعقادی در بیماران مبتلا به هموفیلی </a:t>
            </a:r>
            <a:r>
              <a:rPr lang="en-US" sz="2400" dirty="0">
                <a:solidFill>
                  <a:schemeClr val="accent5">
                    <a:lumMod val="50000"/>
                  </a:schemeClr>
                </a:solidFill>
                <a:cs typeface="2  Koodak" panose="00000700000000000000" pitchFamily="2" charset="-78"/>
              </a:rPr>
              <a:t>A </a:t>
            </a:r>
            <a:r>
              <a:rPr lang="fa-IR" sz="2400" dirty="0">
                <a:solidFill>
                  <a:schemeClr val="accent5">
                    <a:lumMod val="50000"/>
                  </a:schemeClr>
                </a:solidFill>
                <a:cs typeface="2  Koodak" panose="00000700000000000000" pitchFamily="2" charset="-78"/>
              </a:rPr>
              <a:t>خفیف و ون ویلبراند, تیپ </a:t>
            </a:r>
            <a:r>
              <a:rPr lang="en-US" sz="2400" dirty="0">
                <a:solidFill>
                  <a:schemeClr val="accent5">
                    <a:lumMod val="50000"/>
                  </a:schemeClr>
                </a:solidFill>
                <a:cs typeface="2  Koodak" panose="00000700000000000000" pitchFamily="2" charset="-78"/>
              </a:rPr>
              <a:t>I </a:t>
            </a:r>
            <a:r>
              <a:rPr lang="fa-IR" sz="2400" dirty="0">
                <a:solidFill>
                  <a:schemeClr val="accent5">
                    <a:lumMod val="50000"/>
                  </a:schemeClr>
                </a:solidFill>
                <a:cs typeface="2  Koodak" panose="00000700000000000000" pitchFamily="2" charset="-78"/>
              </a:rPr>
              <a:t>و 2</a:t>
            </a:r>
            <a:r>
              <a:rPr lang="en-US" sz="2400" dirty="0">
                <a:solidFill>
                  <a:schemeClr val="accent5">
                    <a:lumMod val="50000"/>
                  </a:schemeClr>
                </a:solidFill>
                <a:cs typeface="2  Koodak" panose="00000700000000000000" pitchFamily="2" charset="-78"/>
              </a:rPr>
              <a:t>A. </a:t>
            </a:r>
            <a:r>
              <a:rPr lang="fa-IR" sz="2400" dirty="0">
                <a:solidFill>
                  <a:schemeClr val="accent5">
                    <a:lumMod val="50000"/>
                  </a:schemeClr>
                </a:solidFill>
                <a:cs typeface="2  Koodak" panose="00000700000000000000" pitchFamily="2" charset="-78"/>
              </a:rPr>
              <a:t>مجله علمی پزشکی جندی </a:t>
            </a:r>
            <a:r>
              <a:rPr lang="fa-IR" sz="2400" dirty="0" smtClean="0">
                <a:solidFill>
                  <a:schemeClr val="accent5">
                    <a:lumMod val="50000"/>
                  </a:schemeClr>
                </a:solidFill>
                <a:cs typeface="2  Koodak" panose="00000700000000000000" pitchFamily="2" charset="-78"/>
              </a:rPr>
              <a:t>شاپور، 1383.</a:t>
            </a:r>
            <a:endParaRPr lang="en-US" sz="2400" dirty="0">
              <a:solidFill>
                <a:schemeClr val="accent5">
                  <a:lumMod val="50000"/>
                </a:schemeClr>
              </a:solidFill>
              <a:cs typeface="2  Koodak" panose="00000700000000000000" pitchFamily="2" charset="-78"/>
            </a:endParaRPr>
          </a:p>
        </p:txBody>
      </p:sp>
      <p:grpSp>
        <p:nvGrpSpPr>
          <p:cNvPr id="9" name="Group 8">
            <a:extLst>
              <a:ext uri="{FF2B5EF4-FFF2-40B4-BE49-F238E27FC236}">
                <a16:creationId xmlns:a16="http://schemas.microsoft.com/office/drawing/2014/main" id="{5EB226A9-D9EE-4576-B6BE-BA2E94C1613A}"/>
              </a:ext>
              <a:ext uri="{C183D7F6-B498-43B3-948B-1728B52AA6E4}">
                <adec:decorative xmlns="" xmlns:adec="http://schemas.microsoft.com/office/drawing/2017/decorative" val="1"/>
              </a:ext>
            </a:extLst>
          </p:cNvPr>
          <p:cNvGrpSpPr/>
          <p:nvPr/>
        </p:nvGrpSpPr>
        <p:grpSpPr>
          <a:xfrm>
            <a:off x="8936181" y="0"/>
            <a:ext cx="3890553" cy="6904758"/>
            <a:chOff x="8936181" y="0"/>
            <a:chExt cx="3890553" cy="6904758"/>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Microscope">
              <a:extLst>
                <a:ext uri="{FF2B5EF4-FFF2-40B4-BE49-F238E27FC236}">
                  <a16:creationId xmlns:a16="http://schemas.microsoft.com/office/drawing/2014/main" id="{A9B090FE-5998-4BAC-AB8D-6F40D44C81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8936181" y="3014205"/>
              <a:ext cx="3890553" cy="3890553"/>
            </a:xfrm>
            <a:prstGeom prst="rect">
              <a:avLst/>
            </a:prstGeom>
          </p:spPr>
        </p:pic>
      </p:gr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tx1"/>
                </a:solidFill>
              </a:rPr>
              <a:t>28</a:t>
            </a:fld>
            <a:endParaRPr lang="en-US" sz="2000" dirty="0">
              <a:solidFill>
                <a:schemeClr val="tx1"/>
              </a:solidFill>
            </a:endParaRPr>
          </a:p>
        </p:txBody>
      </p:sp>
    </p:spTree>
    <p:extLst>
      <p:ext uri="{BB962C8B-B14F-4D97-AF65-F5344CB8AC3E}">
        <p14:creationId xmlns:p14="http://schemas.microsoft.com/office/powerpoint/2010/main" val="1733379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80239" y="1012694"/>
            <a:ext cx="9144000" cy="2387600"/>
          </a:xfrm>
        </p:spPr>
        <p:txBody>
          <a:bodyPr>
            <a:normAutofit/>
          </a:bodyPr>
          <a:lstStyle/>
          <a:p>
            <a:r>
              <a:rPr lang="fa-IR" sz="8000" i="1" dirty="0" smtClean="0">
                <a:solidFill>
                  <a:schemeClr val="bg1"/>
                </a:solidFill>
                <a:latin typeface="Rockwell" panose="02060603020205020403" pitchFamily="18" charset="0"/>
                <a:cs typeface="2  Koodak Outline" panose="00000400000000000000" pitchFamily="2" charset="-78"/>
              </a:rPr>
              <a:t>سپاس از توجه شما</a:t>
            </a:r>
            <a:endParaRPr lang="en-US" sz="8000" i="1" dirty="0">
              <a:solidFill>
                <a:schemeClr val="bg1"/>
              </a:solidFill>
              <a:latin typeface="Rockwell" panose="02060603020205020403" pitchFamily="18" charset="0"/>
              <a:cs typeface="2  Koodak Outline" panose="00000400000000000000" pitchFamily="2" charset="-78"/>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80239" y="3691491"/>
            <a:ext cx="9144000" cy="1655762"/>
          </a:xfrm>
        </p:spPr>
        <p:txBody>
          <a:bodyPr>
            <a:normAutofit/>
          </a:bodyPr>
          <a:lstStyle/>
          <a:p>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11500"/>
                    </a14:imgEffect>
                    <a14:imgEffect>
                      <a14:saturation sat="104000"/>
                    </a14:imgEffect>
                  </a14:imgLayer>
                </a14:imgProps>
              </a:ex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rot="20520790">
            <a:off x="10917677" y="783939"/>
            <a:ext cx="1488402" cy="1488402"/>
          </a:xfrm>
          <a:prstGeom prst="rect">
            <a:avLst/>
          </a:prstGeom>
        </p:spPr>
      </p:pic>
      <p:sp>
        <p:nvSpPr>
          <p:cNvPr id="10" name="Slide Number Placeholder 9"/>
          <p:cNvSpPr>
            <a:spLocks noGrp="1"/>
          </p:cNvSpPr>
          <p:nvPr>
            <p:ph type="sldNum" sz="quarter" idx="12"/>
          </p:nvPr>
        </p:nvSpPr>
        <p:spPr/>
        <p:txBody>
          <a:bodyPr/>
          <a:lstStyle/>
          <a:p>
            <a:fld id="{ACEC5C30-0B3A-4B13-ADDD-7C63C8AA921B}" type="slidenum">
              <a:rPr lang="en-US" sz="2000" smtClean="0">
                <a:solidFill>
                  <a:schemeClr val="bg1"/>
                </a:solidFill>
              </a:rPr>
              <a:t>29</a:t>
            </a:fld>
            <a:endParaRPr lang="en-US" sz="2000" dirty="0">
              <a:solidFill>
                <a:schemeClr val="bg1"/>
              </a:solidFill>
            </a:endParaRPr>
          </a:p>
        </p:txBody>
      </p:sp>
    </p:spTree>
    <p:extLst>
      <p:ext uri="{BB962C8B-B14F-4D97-AF65-F5344CB8AC3E}">
        <p14:creationId xmlns:p14="http://schemas.microsoft.com/office/powerpoint/2010/main" val="388931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83630" y="305972"/>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effectLst/>
                <a:latin typeface="Rockwell" panose="02060603020205020403" pitchFamily="18" charset="0"/>
                <a:cs typeface="2  Koodak" panose="00000700000000000000" pitchFamily="2" charset="-78"/>
              </a:rPr>
              <a:t>فهرست مطالب : </a:t>
            </a:r>
            <a:endParaRPr lang="en-US" dirty="0">
              <a:solidFill>
                <a:schemeClr val="accent1"/>
              </a:solidFill>
              <a:effectLst/>
              <a:latin typeface="Rockwell" panose="02060603020205020403" pitchFamily="18" charset="0"/>
              <a:cs typeface="2  Koodak" panose="00000700000000000000" pitchFamily="2" charset="-78"/>
            </a:endParaRPr>
          </a:p>
        </p:txBody>
      </p:sp>
      <p:grpSp>
        <p:nvGrpSpPr>
          <p:cNvPr id="26" name="Group 25">
            <a:extLst>
              <a:ext uri="{FF2B5EF4-FFF2-40B4-BE49-F238E27FC236}">
                <a16:creationId xmlns:a16="http://schemas.microsoft.com/office/drawing/2014/main" id="{FAE49640-1F41-49EF-9DE6-5B8BD818E7D5}"/>
              </a:ext>
              <a:ext uri="{C183D7F6-B498-43B3-948B-1728B52AA6E4}">
                <adec:decorative xmlns="" xmlns:adec="http://schemas.microsoft.com/office/drawing/2017/decorative" val="1"/>
              </a:ext>
            </a:extLst>
          </p:cNvPr>
          <p:cNvGrpSpPr/>
          <p:nvPr/>
        </p:nvGrpSpPr>
        <p:grpSpPr>
          <a:xfrm>
            <a:off x="9055676" y="0"/>
            <a:ext cx="3136324" cy="7050231"/>
            <a:chOff x="9055676" y="0"/>
            <a:chExt cx="3136324" cy="7050231"/>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Shirt">
              <a:extLst>
                <a:ext uri="{FF2B5EF4-FFF2-40B4-BE49-F238E27FC236}">
                  <a16:creationId xmlns:a16="http://schemas.microsoft.com/office/drawing/2014/main" id="{D0B86988-B817-439D-A6A5-180647268CC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rot="20887424">
              <a:off x="9991408" y="4117390"/>
              <a:ext cx="1951759" cy="1951759"/>
            </a:xfrm>
            <a:prstGeom prst="rect">
              <a:avLst/>
            </a:prstGeom>
          </p:spPr>
        </p:pic>
        <p:pic>
          <p:nvPicPr>
            <p:cNvPr id="14" name="Graphic 13" descr="Glasses">
              <a:extLst>
                <a:ext uri="{FF2B5EF4-FFF2-40B4-BE49-F238E27FC236}">
                  <a16:creationId xmlns:a16="http://schemas.microsoft.com/office/drawing/2014/main" id="{92AEA3DE-CFDD-499C-B6AD-99345EA1CE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795024">
              <a:off x="11018693" y="3451676"/>
              <a:ext cx="1034563" cy="1034563"/>
            </a:xfrm>
            <a:prstGeom prst="rect">
              <a:avLst/>
            </a:prstGeom>
          </p:spPr>
        </p:pic>
        <p:pic>
          <p:nvPicPr>
            <p:cNvPr id="16" name="Graphic 15" descr="Boot">
              <a:extLst>
                <a:ext uri="{FF2B5EF4-FFF2-40B4-BE49-F238E27FC236}">
                  <a16:creationId xmlns:a16="http://schemas.microsoft.com/office/drawing/2014/main" id="{BDFF0140-1CC8-4F76-B83E-EFC26BF5949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701916" y="5595504"/>
              <a:ext cx="1454727" cy="1454727"/>
            </a:xfrm>
            <a:prstGeom prst="rect">
              <a:avLst/>
            </a:prstGeom>
          </p:spPr>
        </p:pic>
      </p:grpSp>
      <p:sp>
        <p:nvSpPr>
          <p:cNvPr id="15" name="Rectangle: Rounded Corners 14">
            <a:extLst>
              <a:ext uri="{FF2B5EF4-FFF2-40B4-BE49-F238E27FC236}">
                <a16:creationId xmlns:a16="http://schemas.microsoft.com/office/drawing/2014/main" id="{9463B806-86C1-44AC-8470-6E6761DC7613}"/>
              </a:ext>
              <a:ext uri="{C183D7F6-B498-43B3-948B-1728B52AA6E4}">
                <adec:decorative xmlns="" xmlns:adec="http://schemas.microsoft.com/office/drawing/2017/decorative" val="1"/>
              </a:ext>
            </a:extLst>
          </p:cNvPr>
          <p:cNvSpPr/>
          <p:nvPr/>
        </p:nvSpPr>
        <p:spPr>
          <a:xfrm>
            <a:off x="5088836" y="2194674"/>
            <a:ext cx="3247365" cy="402065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EE47BD82-D8BD-4FB4-9086-D3AD4D447A51}"/>
              </a:ext>
              <a:ext uri="{C183D7F6-B498-43B3-948B-1728B52AA6E4}">
                <adec:decorative xmlns="" xmlns:adec="http://schemas.microsoft.com/office/drawing/2017/decorative" val="1"/>
              </a:ext>
            </a:extLst>
          </p:cNvPr>
          <p:cNvSpPr/>
          <p:nvPr/>
        </p:nvSpPr>
        <p:spPr>
          <a:xfrm>
            <a:off x="843722" y="2192151"/>
            <a:ext cx="3261715" cy="402318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182278" y="3040959"/>
            <a:ext cx="3060479" cy="2554545"/>
          </a:xfrm>
          <a:prstGeom prst="rect">
            <a:avLst/>
          </a:prstGeom>
          <a:noFill/>
        </p:spPr>
        <p:txBody>
          <a:bodyPr wrap="square" rtlCol="1">
            <a:spAutoFit/>
          </a:bodyPr>
          <a:lstStyle/>
          <a:p>
            <a:pPr algn="r"/>
            <a:r>
              <a:rPr lang="fa-IR" sz="2000" dirty="0" smtClean="0">
                <a:cs typeface="2  Koodak" panose="00000700000000000000" pitchFamily="2" charset="-78"/>
              </a:rPr>
              <a:t>مقدمه....................................</a:t>
            </a:r>
            <a:r>
              <a:rPr lang="fa-IR" dirty="0" smtClean="0"/>
              <a:t>....</a:t>
            </a:r>
            <a:r>
              <a:rPr lang="fa-IR" sz="2000" dirty="0" smtClean="0">
                <a:cs typeface="2  Koodak" panose="00000700000000000000" pitchFamily="2" charset="-78"/>
              </a:rPr>
              <a:t>4</a:t>
            </a:r>
          </a:p>
          <a:p>
            <a:pPr algn="r"/>
            <a:r>
              <a:rPr lang="fa-IR" sz="2000" dirty="0" smtClean="0">
                <a:cs typeface="2  Koodak" panose="00000700000000000000" pitchFamily="2" charset="-78"/>
              </a:rPr>
              <a:t>بیان مسئله..................................5</a:t>
            </a:r>
          </a:p>
          <a:p>
            <a:pPr algn="r"/>
            <a:r>
              <a:rPr lang="fa-IR" sz="2000" dirty="0" smtClean="0">
                <a:cs typeface="2  Koodak" panose="00000700000000000000" pitchFamily="2" charset="-78"/>
              </a:rPr>
              <a:t>ضرورت انجام طرح....................6</a:t>
            </a:r>
          </a:p>
          <a:p>
            <a:pPr algn="r"/>
            <a:r>
              <a:rPr lang="fa-IR" sz="2000" dirty="0" smtClean="0">
                <a:cs typeface="2  Koodak" panose="00000700000000000000" pitchFamily="2" charset="-78"/>
              </a:rPr>
              <a:t>اهداف پژوهش...........................7</a:t>
            </a:r>
          </a:p>
          <a:p>
            <a:pPr algn="r"/>
            <a:r>
              <a:rPr lang="fa-IR" sz="2000" dirty="0" smtClean="0">
                <a:cs typeface="2  Koodak" panose="00000700000000000000" pitchFamily="2" charset="-78"/>
              </a:rPr>
              <a:t>سوالات پژوهش.........................9</a:t>
            </a:r>
          </a:p>
          <a:p>
            <a:pPr algn="r"/>
            <a:r>
              <a:rPr lang="fa-IR" sz="2000" dirty="0" smtClean="0">
                <a:cs typeface="2  Koodak" panose="00000700000000000000" pitchFamily="2" charset="-78"/>
              </a:rPr>
              <a:t>تعریف کلیدواژه......................10</a:t>
            </a:r>
          </a:p>
          <a:p>
            <a:pPr algn="r"/>
            <a:r>
              <a:rPr lang="fa-IR" sz="2000" dirty="0" smtClean="0">
                <a:cs typeface="2  Koodak" panose="00000700000000000000" pitchFamily="2" charset="-78"/>
              </a:rPr>
              <a:t>مروری بر مطالعات گذشته.......14</a:t>
            </a:r>
          </a:p>
          <a:p>
            <a:pPr algn="r"/>
            <a:endParaRPr lang="fa-IR" sz="2000" dirty="0">
              <a:cs typeface="2  Koodak" panose="00000700000000000000" pitchFamily="2" charset="-78"/>
            </a:endParaRPr>
          </a:p>
        </p:txBody>
      </p:sp>
      <p:sp>
        <p:nvSpPr>
          <p:cNvPr id="17" name="Slide Number Placeholder 16"/>
          <p:cNvSpPr>
            <a:spLocks noGrp="1"/>
          </p:cNvSpPr>
          <p:nvPr>
            <p:ph type="sldNum" sz="quarter" idx="12"/>
          </p:nvPr>
        </p:nvSpPr>
        <p:spPr/>
        <p:txBody>
          <a:bodyPr/>
          <a:lstStyle/>
          <a:p>
            <a:fld id="{ACEC5C30-0B3A-4B13-ADDD-7C63C8AA921B}" type="slidenum">
              <a:rPr lang="en-US" sz="2000" smtClean="0">
                <a:solidFill>
                  <a:schemeClr val="bg1"/>
                </a:solidFill>
              </a:rPr>
              <a:t>3</a:t>
            </a:fld>
            <a:endParaRPr lang="en-US" sz="2000" dirty="0">
              <a:solidFill>
                <a:schemeClr val="bg1"/>
              </a:solidFill>
            </a:endParaRPr>
          </a:p>
        </p:txBody>
      </p:sp>
      <p:sp>
        <p:nvSpPr>
          <p:cNvPr id="11" name="TextBox 10"/>
          <p:cNvSpPr txBox="1"/>
          <p:nvPr/>
        </p:nvSpPr>
        <p:spPr>
          <a:xfrm>
            <a:off x="843722" y="3040958"/>
            <a:ext cx="3246316" cy="1938992"/>
          </a:xfrm>
          <a:prstGeom prst="rect">
            <a:avLst/>
          </a:prstGeom>
          <a:noFill/>
        </p:spPr>
        <p:txBody>
          <a:bodyPr wrap="square" rtlCol="1">
            <a:spAutoFit/>
          </a:bodyPr>
          <a:lstStyle/>
          <a:p>
            <a:pPr algn="r"/>
            <a:r>
              <a:rPr lang="fa-IR" sz="2000" dirty="0" smtClean="0">
                <a:cs typeface="2  Koodak" panose="00000700000000000000" pitchFamily="2" charset="-78"/>
              </a:rPr>
              <a:t>روش انجام طرح و فازبندی.........18</a:t>
            </a:r>
          </a:p>
          <a:p>
            <a:pPr algn="r"/>
            <a:r>
              <a:rPr lang="fa-IR" sz="2000" dirty="0" smtClean="0">
                <a:cs typeface="2  Koodak" panose="00000700000000000000" pitchFamily="2" charset="-78"/>
              </a:rPr>
              <a:t>بحث و نتیجه گیری.....................23</a:t>
            </a:r>
          </a:p>
          <a:p>
            <a:pPr algn="r"/>
            <a:r>
              <a:rPr lang="fa-IR" sz="2000" dirty="0" smtClean="0">
                <a:cs typeface="2  Koodak" panose="00000700000000000000" pitchFamily="2" charset="-78"/>
              </a:rPr>
              <a:t>موانع کار.....................................24</a:t>
            </a:r>
          </a:p>
          <a:p>
            <a:pPr algn="r"/>
            <a:r>
              <a:rPr lang="fa-IR" sz="2000" dirty="0" smtClean="0">
                <a:cs typeface="2  Koodak" panose="00000700000000000000" pitchFamily="2" charset="-78"/>
              </a:rPr>
              <a:t>پیشنهادات..................................25</a:t>
            </a:r>
          </a:p>
          <a:p>
            <a:pPr algn="r"/>
            <a:r>
              <a:rPr lang="fa-IR" sz="2000" dirty="0" smtClean="0">
                <a:cs typeface="2  Koodak" panose="00000700000000000000" pitchFamily="2" charset="-78"/>
              </a:rPr>
              <a:t>منابع...........................................26</a:t>
            </a:r>
          </a:p>
          <a:p>
            <a:pPr algn="r"/>
            <a:endParaRPr lang="fa-IR" sz="2000" dirty="0">
              <a:cs typeface="2  Koodak" panose="00000700000000000000" pitchFamily="2" charset="-78"/>
            </a:endParaRPr>
          </a:p>
        </p:txBody>
      </p:sp>
    </p:spTree>
    <p:extLst>
      <p:ext uri="{BB962C8B-B14F-4D97-AF65-F5344CB8AC3E}">
        <p14:creationId xmlns:p14="http://schemas.microsoft.com/office/powerpoint/2010/main" val="2228991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a:ln>
            <a:noFill/>
          </a:ln>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مقدمه</a:t>
            </a:r>
            <a:endParaRPr lang="en-US" dirty="0">
              <a:solidFill>
                <a:schemeClr val="accent1"/>
              </a:solidFill>
              <a:latin typeface="Rockwell" panose="02060603020205020403" pitchFamily="18" charset="0"/>
              <a:cs typeface="2  Koodak" panose="00000700000000000000" pitchFamily="2" charset="-78"/>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825625"/>
            <a:ext cx="8378529" cy="4351338"/>
          </a:xfrm>
        </p:spPr>
        <p:txBody>
          <a:bodyPr vert="horz" lIns="91440" tIns="45720" rIns="91440" bIns="45720" rtlCol="0" anchor="t">
            <a:normAutofit/>
          </a:bodyPr>
          <a:lstStyle/>
          <a:p>
            <a:pPr marL="0" indent="0" algn="just">
              <a:buNone/>
            </a:pPr>
            <a:r>
              <a:rPr lang="fa-IR" sz="2400" dirty="0">
                <a:solidFill>
                  <a:schemeClr val="accent5">
                    <a:lumMod val="50000"/>
                  </a:schemeClr>
                </a:solidFill>
                <a:latin typeface="Tahoma"/>
                <a:ea typeface="Tahoma"/>
                <a:cs typeface="2  Koodak" panose="00000700000000000000" pitchFamily="2" charset="-78"/>
              </a:rPr>
              <a:t>انعقاد خون فرایندی پیچیده و حیاتی در بدن جانوران است که بیش از 50 ماده مختلف در </a:t>
            </a:r>
            <a:r>
              <a:rPr lang="fa-IR" sz="2400" dirty="0" smtClean="0">
                <a:solidFill>
                  <a:schemeClr val="accent5">
                    <a:lumMod val="50000"/>
                  </a:schemeClr>
                </a:solidFill>
                <a:latin typeface="Tahoma"/>
                <a:ea typeface="Tahoma"/>
                <a:cs typeface="2  Koodak" panose="00000700000000000000" pitchFamily="2" charset="-78"/>
              </a:rPr>
              <a:t>آن </a:t>
            </a:r>
            <a:r>
              <a:rPr lang="fa-IR" sz="2400" dirty="0">
                <a:solidFill>
                  <a:schemeClr val="accent5">
                    <a:lumMod val="50000"/>
                  </a:schemeClr>
                </a:solidFill>
                <a:latin typeface="Tahoma"/>
                <a:ea typeface="Tahoma"/>
                <a:cs typeface="2  Koodak" panose="00000700000000000000" pitchFamily="2" charset="-78"/>
              </a:rPr>
              <a:t>نقش دارند و اما نبود یا کمبود این فاکتور های انعقادی بیماری هموفیلی را به وجود </a:t>
            </a:r>
            <a:r>
              <a:rPr lang="fa-IR" sz="2400" dirty="0" smtClean="0">
                <a:solidFill>
                  <a:schemeClr val="accent5">
                    <a:lumMod val="50000"/>
                  </a:schemeClr>
                </a:solidFill>
                <a:latin typeface="Tahoma"/>
                <a:ea typeface="Tahoma"/>
                <a:cs typeface="2  Koodak" panose="00000700000000000000" pitchFamily="2" charset="-78"/>
              </a:rPr>
              <a:t>می آورد که در نقاط گوناگون ایران و جهان ، تعداد قابل توجهی از افراد با این بیماری درگیر بوده و ناچار به دریافت فاکتور های انعقادی هستند که بسیار هزینه بر بوده وگاها بیماران با دریافت آنها به بیماری های دیگری نظیر هپاتیت مبتلا می شوند . آنان دچار خونریزی های خارجی هستند . به دلیل کمبود فاکتور های انعقادی ، خونریزی در این افراد مدت بسیار زیادی به طول می انجامد و خون به سرعت لخته نمی شود . </a:t>
            </a:r>
            <a:endParaRPr lang="en-US" sz="2400" dirty="0">
              <a:solidFill>
                <a:schemeClr val="accent5">
                  <a:lumMod val="50000"/>
                </a:schemeClr>
              </a:solidFill>
              <a:latin typeface="Tahoma"/>
              <a:ea typeface="Tahoma"/>
              <a:cs typeface="2  Koodak" panose="00000700000000000000" pitchFamily="2" charset="-78"/>
            </a:endParaRPr>
          </a:p>
        </p:txBody>
      </p:sp>
      <p:grpSp>
        <p:nvGrpSpPr>
          <p:cNvPr id="9" name="Group 8">
            <a:extLst>
              <a:ext uri="{FF2B5EF4-FFF2-40B4-BE49-F238E27FC236}">
                <a16:creationId xmlns:a16="http://schemas.microsoft.com/office/drawing/2014/main" id="{798EA88B-C439-4F17-9585-820972CE0BA5}"/>
              </a:ext>
              <a:ext uri="{C183D7F6-B498-43B3-948B-1728B52AA6E4}">
                <adec:decorative xmlns="" xmlns:adec="http://schemas.microsoft.com/office/drawing/2017/decorative"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009186" y="3272210"/>
              <a:ext cx="3668917" cy="3668917"/>
            </a:xfrm>
            <a:prstGeom prst="rect">
              <a:avLst/>
            </a:prstGeom>
          </p:spPr>
        </p:pic>
      </p:gr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tx1"/>
                </a:solidFill>
              </a:rPr>
              <a:t>4</a:t>
            </a:fld>
            <a:endParaRPr lang="en-US" sz="2000" dirty="0">
              <a:solidFill>
                <a:schemeClr val="tx1"/>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283" y="4613841"/>
            <a:ext cx="3362517" cy="1957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049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بیان مسئله</a:t>
            </a:r>
            <a:endParaRPr lang="en-US" dirty="0">
              <a:solidFill>
                <a:schemeClr val="accent1"/>
              </a:solidFill>
              <a:latin typeface="Rockwell" panose="02060603020205020403" pitchFamily="18" charset="0"/>
              <a:cs typeface="2  Koodak" panose="00000700000000000000" pitchFamily="2" charset="-78"/>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230122448"/>
              </p:ext>
            </p:extLst>
          </p:nvPr>
        </p:nvGraphicFramePr>
        <p:xfrm>
          <a:off x="520988" y="1058092"/>
          <a:ext cx="8378825" cy="532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9C15E21A-C111-4D39-BB47-E83988E5A05E}"/>
              </a:ext>
              <a:ext uri="{C183D7F6-B498-43B3-948B-1728B52AA6E4}">
                <adec:decorative xmlns=""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450534" y="4155643"/>
              <a:ext cx="2798617" cy="2798617"/>
            </a:xfrm>
            <a:prstGeom prst="rect">
              <a:avLst/>
            </a:prstGeom>
          </p:spPr>
        </p:pic>
      </p:gr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267100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ضرورت انجام طرح </a:t>
            </a:r>
            <a:endParaRPr lang="en-US" dirty="0">
              <a:solidFill>
                <a:schemeClr val="accent1"/>
              </a:solidFill>
              <a:latin typeface="Rockwell" panose="02060603020205020403" pitchFamily="18" charset="0"/>
              <a:cs typeface="2  Koodak" panose="00000700000000000000" pitchFamily="2" charset="-78"/>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4351338"/>
          </a:xfrm>
        </p:spPr>
        <p:txBody>
          <a:bodyPr>
            <a:normAutofit/>
          </a:bodyPr>
          <a:lstStyle/>
          <a:p>
            <a:pPr marL="0" indent="0" algn="just">
              <a:buNone/>
            </a:pPr>
            <a:endParaRPr lang="en-US" sz="2400" dirty="0">
              <a:solidFill>
                <a:schemeClr val="accent5">
                  <a:lumMod val="50000"/>
                </a:schemeClr>
              </a:solidFill>
              <a:cs typeface="2  Koodak" panose="00000700000000000000" pitchFamily="2" charset="-78"/>
            </a:endParaRPr>
          </a:p>
        </p:txBody>
      </p:sp>
      <p:grpSp>
        <p:nvGrpSpPr>
          <p:cNvPr id="9" name="Group 8">
            <a:extLst>
              <a:ext uri="{FF2B5EF4-FFF2-40B4-BE49-F238E27FC236}">
                <a16:creationId xmlns:a16="http://schemas.microsoft.com/office/drawing/2014/main" id="{5EB226A9-D9EE-4576-B6BE-BA2E94C1613A}"/>
              </a:ext>
              <a:ext uri="{C183D7F6-B498-43B3-948B-1728B52AA6E4}">
                <adec:decorative xmlns="" xmlns:adec="http://schemas.microsoft.com/office/drawing/2017/decorative" val="1"/>
              </a:ext>
            </a:extLst>
          </p:cNvPr>
          <p:cNvGrpSpPr/>
          <p:nvPr/>
        </p:nvGrpSpPr>
        <p:grpSpPr>
          <a:xfrm>
            <a:off x="8936181" y="0"/>
            <a:ext cx="3890553" cy="6904758"/>
            <a:chOff x="8936181" y="0"/>
            <a:chExt cx="3890553" cy="6904758"/>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Microscope">
              <a:extLst>
                <a:ext uri="{FF2B5EF4-FFF2-40B4-BE49-F238E27FC236}">
                  <a16:creationId xmlns:a16="http://schemas.microsoft.com/office/drawing/2014/main" id="{A9B090FE-5998-4BAC-AB8D-6F40D44C81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8936181" y="3014205"/>
              <a:ext cx="3890553" cy="3890553"/>
            </a:xfrm>
            <a:prstGeom prst="rect">
              <a:avLst/>
            </a:prstGeom>
          </p:spPr>
        </p:pic>
      </p:grpSp>
      <p:graphicFrame>
        <p:nvGraphicFramePr>
          <p:cNvPr id="12" name="Diagram 11"/>
          <p:cNvGraphicFramePr/>
          <p:nvPr>
            <p:extLst>
              <p:ext uri="{D42A27DB-BD31-4B8C-83A1-F6EECF244321}">
                <p14:modId xmlns:p14="http://schemas.microsoft.com/office/powerpoint/2010/main" val="1990581187"/>
              </p:ext>
            </p:extLst>
          </p:nvPr>
        </p:nvGraphicFramePr>
        <p:xfrm>
          <a:off x="761420" y="1593669"/>
          <a:ext cx="7659522" cy="46314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Slide Number Placeholder 15"/>
          <p:cNvSpPr>
            <a:spLocks noGrp="1"/>
          </p:cNvSpPr>
          <p:nvPr>
            <p:ph type="sldNum" sz="quarter" idx="12"/>
          </p:nvPr>
        </p:nvSpPr>
        <p:spPr/>
        <p:txBody>
          <a:bodyPr/>
          <a:lstStyle/>
          <a:p>
            <a:fld id="{ACEC5C30-0B3A-4B13-ADDD-7C63C8AA921B}" type="slidenum">
              <a:rPr lang="en-US" sz="2000" smtClean="0">
                <a:solidFill>
                  <a:schemeClr val="tx1"/>
                </a:solidFill>
              </a:rPr>
              <a:t>6</a:t>
            </a:fld>
            <a:endParaRPr lang="en-US" sz="2000" dirty="0">
              <a:solidFill>
                <a:schemeClr val="tx1"/>
              </a:solidFill>
            </a:endParaRPr>
          </a:p>
        </p:txBody>
      </p:sp>
      <p:pic>
        <p:nvPicPr>
          <p:cNvPr id="13" name="Picture 12"/>
          <p:cNvPicPr>
            <a:picLocks noChangeAspect="1"/>
          </p:cNvPicPr>
          <p:nvPr/>
        </p:nvPicPr>
        <p:blipFill>
          <a:blip r:embed="rId9"/>
          <a:stretch>
            <a:fillRect/>
          </a:stretch>
        </p:blipFill>
        <p:spPr>
          <a:xfrm>
            <a:off x="9767887" y="365125"/>
            <a:ext cx="2143125" cy="2143125"/>
          </a:xfrm>
          <a:prstGeom prst="rect">
            <a:avLst/>
          </a:prstGeom>
          <a:ln>
            <a:noFill/>
          </a:ln>
          <a:effectLst>
            <a:softEdge rad="112500"/>
          </a:effectLst>
        </p:spPr>
      </p:pic>
    </p:spTree>
    <p:extLst>
      <p:ext uri="{BB962C8B-B14F-4D97-AF65-F5344CB8AC3E}">
        <p14:creationId xmlns:p14="http://schemas.microsoft.com/office/powerpoint/2010/main" val="393703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D32CE14B-3BA1-4454-827F-251611057F3E}"/>
              </a:ext>
              <a:ext uri="{C183D7F6-B498-43B3-948B-1728B52AA6E4}">
                <adec:decorative xmlns="" xmlns:adec="http://schemas.microsoft.com/office/drawing/2017/decorative" val="1"/>
              </a:ext>
            </a:extLst>
          </p:cNvPr>
          <p:cNvGraphicFramePr/>
          <p:nvPr>
            <p:extLst>
              <p:ext uri="{D42A27DB-BD31-4B8C-83A1-F6EECF244321}">
                <p14:modId xmlns:p14="http://schemas.microsoft.com/office/powerpoint/2010/main" val="683996672"/>
              </p:ext>
            </p:extLst>
          </p:nvPr>
        </p:nvGraphicFramePr>
        <p:xfrm>
          <a:off x="1105190" y="1220932"/>
          <a:ext cx="7210716" cy="4943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AEA098C1-E19E-4D03-9A35-14569BC7C142}"/>
              </a:ext>
              <a:ext uri="{C183D7F6-B498-43B3-948B-1728B52AA6E4}">
                <adec:decorative xmlns="" xmlns:adec="http://schemas.microsoft.com/office/drawing/2017/decorative"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id="{BF2CC76A-FBA9-49E0-9F1C-2C5299495F4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899813" y="2973678"/>
              <a:ext cx="3884322" cy="3884322"/>
            </a:xfrm>
            <a:prstGeom prst="rect">
              <a:avLst/>
            </a:prstGeom>
          </p:spPr>
        </p:pic>
      </p:grpSp>
      <p:sp>
        <p:nvSpPr>
          <p:cNvPr id="15" name="TextBox 14"/>
          <p:cNvSpPr txBox="1"/>
          <p:nvPr/>
        </p:nvSpPr>
        <p:spPr>
          <a:xfrm>
            <a:off x="2218317" y="2248189"/>
            <a:ext cx="6467474" cy="400110"/>
          </a:xfrm>
          <a:prstGeom prst="rect">
            <a:avLst/>
          </a:prstGeom>
          <a:noFill/>
        </p:spPr>
        <p:txBody>
          <a:bodyPr wrap="square" rtlCol="1">
            <a:spAutoFit/>
          </a:bodyPr>
          <a:lstStyle/>
          <a:p>
            <a:r>
              <a:rPr lang="fa-IR" sz="2000" dirty="0">
                <a:cs typeface="B Koodak" panose="00000700000000000000" pitchFamily="2" charset="-78"/>
              </a:rPr>
              <a:t>بهبود روند انعقاد خون در هموفیلی با تاثیر پذیری از بیوفاکتور ها </a:t>
            </a:r>
          </a:p>
        </p:txBody>
      </p:sp>
      <p:sp>
        <p:nvSpPr>
          <p:cNvPr id="16" name="TextBox 15"/>
          <p:cNvSpPr txBox="1"/>
          <p:nvPr/>
        </p:nvSpPr>
        <p:spPr>
          <a:xfrm>
            <a:off x="1105189" y="3692621"/>
            <a:ext cx="6768392" cy="2246769"/>
          </a:xfrm>
          <a:prstGeom prst="rect">
            <a:avLst/>
          </a:prstGeom>
          <a:noFill/>
        </p:spPr>
        <p:txBody>
          <a:bodyPr wrap="square" rtlCol="1">
            <a:spAutoFit/>
          </a:bodyPr>
          <a:lstStyle/>
          <a:p>
            <a:pPr algn="r"/>
            <a:r>
              <a:rPr lang="fa-IR" sz="2000" dirty="0" smtClean="0">
                <a:cs typeface="B Koodak" panose="00000700000000000000" pitchFamily="2" charset="-78"/>
              </a:rPr>
              <a:t>-جست </a:t>
            </a:r>
            <a:r>
              <a:rPr lang="fa-IR" sz="2000" dirty="0">
                <a:cs typeface="B Koodak" panose="00000700000000000000" pitchFamily="2" charset="-78"/>
              </a:rPr>
              <a:t>و جوی باکتری های موثر در انعقاد خون </a:t>
            </a:r>
          </a:p>
          <a:p>
            <a:pPr algn="r"/>
            <a:r>
              <a:rPr lang="fa-IR" sz="2000" dirty="0" smtClean="0">
                <a:cs typeface="B Koodak" panose="00000700000000000000" pitchFamily="2" charset="-78"/>
              </a:rPr>
              <a:t>-شناختن </a:t>
            </a:r>
            <a:r>
              <a:rPr lang="fa-IR" sz="2000" dirty="0">
                <a:cs typeface="B Koodak" panose="00000700000000000000" pitchFamily="2" charset="-78"/>
              </a:rPr>
              <a:t>انواع باکتری های استافیلو کوکوس </a:t>
            </a:r>
          </a:p>
          <a:p>
            <a:pPr algn="r"/>
            <a:r>
              <a:rPr lang="fa-IR" sz="2000" dirty="0" smtClean="0">
                <a:cs typeface="B Koodak" panose="00000700000000000000" pitchFamily="2" charset="-78"/>
              </a:rPr>
              <a:t>-برسی آنزیم </a:t>
            </a:r>
            <a:r>
              <a:rPr lang="fa-IR" sz="2000" dirty="0">
                <a:cs typeface="B Koodak" panose="00000700000000000000" pitchFamily="2" charset="-78"/>
              </a:rPr>
              <a:t>های ترشح شده از استافیلو کوک ها </a:t>
            </a:r>
          </a:p>
          <a:p>
            <a:pPr algn="r"/>
            <a:r>
              <a:rPr lang="fa-IR" sz="2000" dirty="0" smtClean="0">
                <a:cs typeface="B Koodak" panose="00000700000000000000" pitchFamily="2" charset="-78"/>
              </a:rPr>
              <a:t>-برسی </a:t>
            </a:r>
            <a:r>
              <a:rPr lang="fa-IR" sz="2000" dirty="0">
                <a:cs typeface="B Koodak" panose="00000700000000000000" pitchFamily="2" charset="-78"/>
              </a:rPr>
              <a:t>باکتری استافیلو کوک اورئوس </a:t>
            </a:r>
          </a:p>
          <a:p>
            <a:pPr algn="r"/>
            <a:r>
              <a:rPr lang="fa-IR" sz="2000" dirty="0" smtClean="0">
                <a:cs typeface="B Koodak" panose="00000700000000000000" pitchFamily="2" charset="-78"/>
              </a:rPr>
              <a:t>-بررسی </a:t>
            </a:r>
            <a:r>
              <a:rPr lang="fa-IR" sz="2000" dirty="0">
                <a:cs typeface="B Koodak" panose="00000700000000000000" pitchFamily="2" charset="-78"/>
              </a:rPr>
              <a:t>نقش کواگولاز مثبت در انعقاد خون</a:t>
            </a:r>
          </a:p>
          <a:p>
            <a:pPr algn="r"/>
            <a:r>
              <a:rPr lang="fa-IR" sz="2000" dirty="0" smtClean="0">
                <a:cs typeface="B Koodak" panose="00000700000000000000" pitchFamily="2" charset="-78"/>
              </a:rPr>
              <a:t>-تضعیف باکتری استافیلوکوک برای استفاده از آنزیم</a:t>
            </a:r>
            <a:endParaRPr lang="fa-IR" sz="2000" dirty="0">
              <a:cs typeface="B Koodak" panose="00000700000000000000" pitchFamily="2" charset="-78"/>
            </a:endParaRPr>
          </a:p>
          <a:p>
            <a:pPr algn="r"/>
            <a:r>
              <a:rPr lang="fa-IR" sz="2000" dirty="0" smtClean="0">
                <a:cs typeface="B Koodak" panose="00000700000000000000" pitchFamily="2" charset="-78"/>
              </a:rPr>
              <a:t>-به </a:t>
            </a:r>
            <a:r>
              <a:rPr lang="fa-IR" sz="2000" dirty="0">
                <a:cs typeface="B Koodak" panose="00000700000000000000" pitchFamily="2" charset="-78"/>
              </a:rPr>
              <a:t>کار </a:t>
            </a:r>
            <a:r>
              <a:rPr lang="fa-IR" sz="2000" dirty="0" smtClean="0">
                <a:cs typeface="B Koodak" panose="00000700000000000000" pitchFamily="2" charset="-78"/>
              </a:rPr>
              <a:t>گیری خاصیت آنزیمی باکتری ضعیف شده در </a:t>
            </a:r>
            <a:r>
              <a:rPr lang="fa-IR" sz="2000" dirty="0">
                <a:cs typeface="B Koodak" panose="00000700000000000000" pitchFamily="2" charset="-78"/>
              </a:rPr>
              <a:t>داروی موضعی</a:t>
            </a:r>
          </a:p>
        </p:txBody>
      </p:sp>
      <p:sp>
        <p:nvSpPr>
          <p:cNvPr id="14" name="Slide Number Placeholder 13"/>
          <p:cNvSpPr>
            <a:spLocks noGrp="1"/>
          </p:cNvSpPr>
          <p:nvPr>
            <p:ph type="sldNum" sz="quarter" idx="12"/>
          </p:nvPr>
        </p:nvSpPr>
        <p:spPr/>
        <p:txBody>
          <a:bodyPr/>
          <a:lstStyle/>
          <a:p>
            <a:fld id="{ACEC5C30-0B3A-4B13-ADDD-7C63C8AA921B}" type="slidenum">
              <a:rPr lang="en-US" sz="2000"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279750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D32CE14B-3BA1-4454-827F-251611057F3E}"/>
              </a:ext>
              <a:ext uri="{C183D7F6-B498-43B3-948B-1728B52AA6E4}">
                <adec:decorative xmlns="" xmlns:adec="http://schemas.microsoft.com/office/drawing/2017/decorative" val="1"/>
              </a:ext>
            </a:extLst>
          </p:cNvPr>
          <p:cNvGraphicFramePr/>
          <p:nvPr>
            <p:extLst>
              <p:ext uri="{D42A27DB-BD31-4B8C-83A1-F6EECF244321}">
                <p14:modId xmlns:p14="http://schemas.microsoft.com/office/powerpoint/2010/main" val="852113347"/>
              </p:ext>
            </p:extLst>
          </p:nvPr>
        </p:nvGraphicFramePr>
        <p:xfrm>
          <a:off x="1181572" y="1049318"/>
          <a:ext cx="6950672" cy="4879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AEA098C1-E19E-4D03-9A35-14569BC7C142}"/>
              </a:ext>
              <a:ext uri="{C183D7F6-B498-43B3-948B-1728B52AA6E4}">
                <adec:decorative xmlns="" xmlns:adec="http://schemas.microsoft.com/office/drawing/2017/decorative"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id="{BF2CC76A-FBA9-49E0-9F1C-2C5299495F4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899813" y="2973678"/>
              <a:ext cx="3884322" cy="3884322"/>
            </a:xfrm>
            <a:prstGeom prst="rect">
              <a:avLst/>
            </a:prstGeom>
          </p:spPr>
        </p:pic>
      </p:grpSp>
      <p:sp>
        <p:nvSpPr>
          <p:cNvPr id="12" name="TextBox 11"/>
          <p:cNvSpPr txBox="1"/>
          <p:nvPr/>
        </p:nvSpPr>
        <p:spPr>
          <a:xfrm>
            <a:off x="1750423" y="3135086"/>
            <a:ext cx="5812971" cy="1323439"/>
          </a:xfrm>
          <a:prstGeom prst="rect">
            <a:avLst/>
          </a:prstGeom>
          <a:noFill/>
        </p:spPr>
        <p:txBody>
          <a:bodyPr wrap="square" rtlCol="1">
            <a:spAutoFit/>
          </a:bodyPr>
          <a:lstStyle/>
          <a:p>
            <a:pPr algn="r"/>
            <a:r>
              <a:rPr lang="fa-IR" sz="2000" dirty="0" smtClean="0">
                <a:cs typeface="B Koodak" panose="00000700000000000000" pitchFamily="2" charset="-78"/>
              </a:rPr>
              <a:t>* ارائه محصول به </a:t>
            </a:r>
            <a:r>
              <a:rPr lang="fa-IR" sz="2000" dirty="0">
                <a:cs typeface="B Koodak" panose="00000700000000000000" pitchFamily="2" charset="-78"/>
              </a:rPr>
              <a:t>درمانگاه ها و مراکز درمانی برای استفاده ی متخصصین</a:t>
            </a:r>
          </a:p>
          <a:p>
            <a:pPr algn="r"/>
            <a:r>
              <a:rPr lang="fa-IR" sz="2000" dirty="0" smtClean="0">
                <a:cs typeface="B Koodak" panose="00000700000000000000" pitchFamily="2" charset="-78"/>
              </a:rPr>
              <a:t>* ارائه محصول  </a:t>
            </a:r>
            <a:r>
              <a:rPr lang="fa-IR" sz="2000" dirty="0">
                <a:cs typeface="B Koodak" panose="00000700000000000000" pitchFamily="2" charset="-78"/>
              </a:rPr>
              <a:t>به داروخانه ها به منظور قرار گیری راحت در دسترس مردم</a:t>
            </a:r>
          </a:p>
        </p:txBody>
      </p:sp>
      <p:sp>
        <p:nvSpPr>
          <p:cNvPr id="15" name="Slide Number Placeholder 14"/>
          <p:cNvSpPr>
            <a:spLocks noGrp="1"/>
          </p:cNvSpPr>
          <p:nvPr>
            <p:ph type="sldNum" sz="quarter" idx="12"/>
          </p:nvPr>
        </p:nvSpPr>
        <p:spPr/>
        <p:txBody>
          <a:bodyPr/>
          <a:lstStyle/>
          <a:p>
            <a:fld id="{ACEC5C30-0B3A-4B13-ADDD-7C63C8AA921B}" type="slidenum">
              <a:rPr lang="en-US" sz="2000" smtClean="0">
                <a:solidFill>
                  <a:schemeClr val="tx1"/>
                </a:solidFill>
              </a:rPr>
              <a:t>8</a:t>
            </a:fld>
            <a:endParaRPr lang="en-US" sz="2000" dirty="0">
              <a:solidFill>
                <a:schemeClr val="tx1"/>
              </a:solidFill>
            </a:endParaRPr>
          </a:p>
        </p:txBody>
      </p:sp>
    </p:spTree>
    <p:extLst>
      <p:ext uri="{BB962C8B-B14F-4D97-AF65-F5344CB8AC3E}">
        <p14:creationId xmlns:p14="http://schemas.microsoft.com/office/powerpoint/2010/main" val="81118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a:ln>
            <a:noFill/>
          </a:ln>
        </p:spPr>
        <p:txBody>
          <a:bodyPr>
            <a:scene3d>
              <a:camera prst="orthographicFront"/>
              <a:lightRig rig="threePt" dir="t"/>
            </a:scene3d>
            <a:sp3d extrusionH="57150">
              <a:bevelT w="38100" h="38100"/>
            </a:sp3d>
          </a:bodyPr>
          <a:lstStyle/>
          <a:p>
            <a:pPr algn="r"/>
            <a:r>
              <a:rPr lang="fa-IR" dirty="0" smtClean="0">
                <a:solidFill>
                  <a:schemeClr val="accent1"/>
                </a:solidFill>
                <a:latin typeface="Rockwell" panose="02060603020205020403" pitchFamily="18" charset="0"/>
                <a:cs typeface="2  Koodak" panose="00000700000000000000" pitchFamily="2" charset="-78"/>
              </a:rPr>
              <a:t>سوالات پژوهشی </a:t>
            </a:r>
            <a:endParaRPr lang="en-US" dirty="0">
              <a:solidFill>
                <a:schemeClr val="accent1"/>
              </a:solidFill>
              <a:latin typeface="Rockwell" panose="02060603020205020403" pitchFamily="18" charset="0"/>
              <a:cs typeface="2  Koodak" panose="00000700000000000000" pitchFamily="2" charset="-78"/>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825625"/>
            <a:ext cx="8378529" cy="4351338"/>
          </a:xfrm>
        </p:spPr>
        <p:txBody>
          <a:bodyPr vert="horz" lIns="91440" tIns="45720" rIns="91440" bIns="45720" rtlCol="0" anchor="t">
            <a:normAutofit/>
          </a:bodyPr>
          <a:lstStyle/>
          <a:p>
            <a:pPr algn="just">
              <a:buFont typeface="Wingdings" panose="05000000000000000000" pitchFamily="2" charset="2"/>
              <a:buChar char="§"/>
            </a:pPr>
            <a:r>
              <a:rPr lang="fa-IR" sz="2400" dirty="0">
                <a:solidFill>
                  <a:schemeClr val="accent5">
                    <a:lumMod val="50000"/>
                  </a:schemeClr>
                </a:solidFill>
                <a:latin typeface="Tahoma"/>
                <a:ea typeface="Tahoma"/>
                <a:cs typeface="2  Koodak" panose="00000700000000000000" pitchFamily="2" charset="-78"/>
              </a:rPr>
              <a:t>آیا با استفاده از آنزیم کواگولاز موجود در استاف اورئوس می توان به بهبود خونریزی خارجی در بیماران هموفیلی کمک کرد ؟</a:t>
            </a:r>
          </a:p>
          <a:p>
            <a:pPr algn="just">
              <a:buFont typeface="Wingdings" panose="05000000000000000000" pitchFamily="2" charset="2"/>
              <a:buChar char="§"/>
            </a:pPr>
            <a:r>
              <a:rPr lang="fa-IR" sz="2400" dirty="0" smtClean="0">
                <a:solidFill>
                  <a:schemeClr val="accent5">
                    <a:lumMod val="50000"/>
                  </a:schemeClr>
                </a:solidFill>
                <a:latin typeface="Tahoma"/>
                <a:ea typeface="Tahoma"/>
                <a:cs typeface="2  Koodak" panose="00000700000000000000" pitchFamily="2" charset="-78"/>
              </a:rPr>
              <a:t>آیا </a:t>
            </a:r>
            <a:r>
              <a:rPr lang="fa-IR" sz="2400" dirty="0">
                <a:solidFill>
                  <a:schemeClr val="accent5">
                    <a:lumMod val="50000"/>
                  </a:schemeClr>
                </a:solidFill>
                <a:latin typeface="Tahoma"/>
                <a:ea typeface="Tahoma"/>
                <a:cs typeface="2  Koodak" panose="00000700000000000000" pitchFamily="2" charset="-78"/>
              </a:rPr>
              <a:t>استفاده از آنزیم کواگولاز می تواند سرعت انعقاد خون را در بیماران هموفیلی نسبت به روش های فعلی افزایش دهد؟ </a:t>
            </a:r>
          </a:p>
          <a:p>
            <a:pPr algn="just">
              <a:buFont typeface="Wingdings" panose="05000000000000000000" pitchFamily="2" charset="2"/>
              <a:buChar char="§"/>
            </a:pPr>
            <a:r>
              <a:rPr lang="fa-IR" sz="2400" dirty="0">
                <a:solidFill>
                  <a:schemeClr val="accent5">
                    <a:lumMod val="50000"/>
                  </a:schemeClr>
                </a:solidFill>
                <a:latin typeface="Tahoma"/>
                <a:ea typeface="Tahoma"/>
                <a:cs typeface="2  Koodak" panose="00000700000000000000" pitchFamily="2" charset="-78"/>
              </a:rPr>
              <a:t>آیا استفاده از این ترکیب به صورت داروی موضعی می تواند کارآمد باشد؟</a:t>
            </a:r>
          </a:p>
          <a:p>
            <a:pPr algn="just">
              <a:buFont typeface="Wingdings" panose="05000000000000000000" pitchFamily="2" charset="2"/>
              <a:buChar char="§"/>
            </a:pPr>
            <a:r>
              <a:rPr lang="fa-IR" sz="2400" dirty="0" smtClean="0">
                <a:solidFill>
                  <a:schemeClr val="accent5">
                    <a:lumMod val="50000"/>
                  </a:schemeClr>
                </a:solidFill>
                <a:latin typeface="Tahoma"/>
                <a:ea typeface="Tahoma"/>
                <a:cs typeface="2  Koodak" panose="00000700000000000000" pitchFamily="2" charset="-78"/>
              </a:rPr>
              <a:t>آیا </a:t>
            </a:r>
            <a:r>
              <a:rPr lang="fa-IR" sz="2400" dirty="0">
                <a:solidFill>
                  <a:schemeClr val="accent5">
                    <a:lumMod val="50000"/>
                  </a:schemeClr>
                </a:solidFill>
                <a:latin typeface="Tahoma"/>
                <a:ea typeface="Tahoma"/>
                <a:cs typeface="2  Koodak" panose="00000700000000000000" pitchFamily="2" charset="-78"/>
              </a:rPr>
              <a:t>این ترکیب می تواند برای سایر خون ریزی های مشابه استفاده شود</a:t>
            </a:r>
            <a:r>
              <a:rPr lang="fa-IR" sz="2400" dirty="0" smtClean="0">
                <a:solidFill>
                  <a:schemeClr val="accent5">
                    <a:lumMod val="50000"/>
                  </a:schemeClr>
                </a:solidFill>
                <a:latin typeface="Tahoma"/>
                <a:ea typeface="Tahoma"/>
                <a:cs typeface="2  Koodak" panose="00000700000000000000" pitchFamily="2" charset="-78"/>
              </a:rPr>
              <a:t>؟</a:t>
            </a:r>
          </a:p>
          <a:p>
            <a:pPr algn="just">
              <a:buFont typeface="Wingdings" panose="05000000000000000000" pitchFamily="2" charset="2"/>
              <a:buChar char="§"/>
            </a:pPr>
            <a:endParaRPr lang="fa-IR" sz="2400" dirty="0">
              <a:solidFill>
                <a:schemeClr val="accent5">
                  <a:lumMod val="50000"/>
                </a:schemeClr>
              </a:solidFill>
              <a:latin typeface="Tahoma"/>
              <a:ea typeface="Tahoma"/>
              <a:cs typeface="2  Koodak" panose="00000700000000000000" pitchFamily="2" charset="-78"/>
            </a:endParaRPr>
          </a:p>
        </p:txBody>
      </p:sp>
      <p:grpSp>
        <p:nvGrpSpPr>
          <p:cNvPr id="9" name="Group 8">
            <a:extLst>
              <a:ext uri="{FF2B5EF4-FFF2-40B4-BE49-F238E27FC236}">
                <a16:creationId xmlns:a16="http://schemas.microsoft.com/office/drawing/2014/main" id="{798EA88B-C439-4F17-9585-820972CE0BA5}"/>
              </a:ext>
              <a:ext uri="{C183D7F6-B498-43B3-948B-1728B52AA6E4}">
                <adec:decorative xmlns="" xmlns:adec="http://schemas.microsoft.com/office/drawing/2017/decorative" val="1"/>
              </a:ext>
            </a:extLst>
          </p:cNvPr>
          <p:cNvGrpSpPr/>
          <p:nvPr/>
        </p:nvGrpSpPr>
        <p:grpSpPr>
          <a:xfrm>
            <a:off x="9064401" y="0"/>
            <a:ext cx="3615295" cy="6858000"/>
            <a:chOff x="9055676" y="0"/>
            <a:chExt cx="3615295"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055676" y="0"/>
              <a:ext cx="3615295" cy="3668917"/>
            </a:xfrm>
            <a:prstGeom prst="rect">
              <a:avLst/>
            </a:prstGeom>
          </p:spPr>
        </p:pic>
      </p:gr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9422" y="1184661"/>
            <a:ext cx="1745256" cy="161079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8799" y="938496"/>
            <a:ext cx="1886501" cy="2196590"/>
          </a:xfrm>
          <a:prstGeom prst="rect">
            <a:avLst/>
          </a:prstGeom>
        </p:spPr>
      </p:pic>
      <p:sp>
        <p:nvSpPr>
          <p:cNvPr id="17" name="Slide Number Placeholder 16"/>
          <p:cNvSpPr>
            <a:spLocks noGrp="1"/>
          </p:cNvSpPr>
          <p:nvPr>
            <p:ph type="sldNum" sz="quarter" idx="12"/>
          </p:nvPr>
        </p:nvSpPr>
        <p:spPr/>
        <p:txBody>
          <a:bodyPr/>
          <a:lstStyle/>
          <a:p>
            <a:fld id="{ACEC5C30-0B3A-4B13-ADDD-7C63C8AA921B}" type="slidenum">
              <a:rPr lang="en-US" sz="2000"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870043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purl.org/dc/dcmitype/"/>
    <ds:schemaRef ds:uri="16c05727-aa75-4e4a-9b5f-8a80a1165891"/>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Lab safety</Template>
  <TotalTime>0</TotalTime>
  <Words>1658</Words>
  <Application>Microsoft Office PowerPoint</Application>
  <PresentationFormat>Widescreen</PresentationFormat>
  <Paragraphs>187</Paragraphs>
  <Slides>29</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2  Koodak</vt:lpstr>
      <vt:lpstr>2  Koodak Outline</vt:lpstr>
      <vt:lpstr>Arial</vt:lpstr>
      <vt:lpstr>B Koodak</vt:lpstr>
      <vt:lpstr>Calibri</vt:lpstr>
      <vt:lpstr>Calibri Light</vt:lpstr>
      <vt:lpstr>Rockwell</vt:lpstr>
      <vt:lpstr>Tahoma</vt:lpstr>
      <vt:lpstr>Times New Roman</vt:lpstr>
      <vt:lpstr>W_koodak</vt:lpstr>
      <vt:lpstr>Wingdings</vt:lpstr>
      <vt:lpstr>Office Theme</vt:lpstr>
      <vt:lpstr>PowerPoint Presentation</vt:lpstr>
      <vt:lpstr>عنوان</vt:lpstr>
      <vt:lpstr>فهرست مطالب : </vt:lpstr>
      <vt:lpstr>مقدمه</vt:lpstr>
      <vt:lpstr>بیان مسئله</vt:lpstr>
      <vt:lpstr>ضرورت انجام طرح </vt:lpstr>
      <vt:lpstr>PowerPoint Presentation</vt:lpstr>
      <vt:lpstr>PowerPoint Presentation</vt:lpstr>
      <vt:lpstr>سوالات پژوهشی </vt:lpstr>
      <vt:lpstr>تعریف کلید واژه</vt:lpstr>
      <vt:lpstr>تعریف کلید واژه</vt:lpstr>
      <vt:lpstr>تعریف کلید واژه</vt:lpstr>
      <vt:lpstr>تعریف کلید واژه</vt:lpstr>
      <vt:lpstr>مروری بر مطالعات گذشته </vt:lpstr>
      <vt:lpstr>مروری بر مطالعات گذشته </vt:lpstr>
      <vt:lpstr>مروری بر مطالعات گذشته </vt:lpstr>
      <vt:lpstr>مروری بر مطالعات گذشته </vt:lpstr>
      <vt:lpstr>روش انجام طرح و فاز بندی</vt:lpstr>
      <vt:lpstr>روش انجام طرح و فاز بندی</vt:lpstr>
      <vt:lpstr>روش انجام طرح و فاز بندی</vt:lpstr>
      <vt:lpstr>PowerPoint Presentation</vt:lpstr>
      <vt:lpstr>PowerPoint Presentation</vt:lpstr>
      <vt:lpstr>بحث و نتیجه گیری</vt:lpstr>
      <vt:lpstr>موانع کار</vt:lpstr>
      <vt:lpstr>پیشنهادات</vt:lpstr>
      <vt:lpstr>منابع</vt:lpstr>
      <vt:lpstr>منابع</vt:lpstr>
      <vt:lpstr>منابع</vt:lpstr>
      <vt:lpstr>سپاس از توجه شما</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2022-01-30T03:50:05Z</dcterms:created>
  <dcterms:modified xsi:type="dcterms:W3CDTF">2022-05-04T17:52:08Z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